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79C6A-8B22-4B55-9DE8-109568F14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600FF-FDB2-455B-978E-AAF66324F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51C56-F933-47F8-8499-B4C99023A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51DC9-0C86-4586-BC97-DC0468DCD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43EF4-0231-48A8-B290-19B733F2B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984E9-2038-4321-B611-4C1B7F5F9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5BCC54-0F0D-4E4C-B3FB-50F15FF58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0035F-40B0-4B64-8B39-C3C56B89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E85CB-FF42-4049-810C-CBE920E08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4E980-CD09-4D3C-B297-E34A44CD2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9A1BD-9AD2-4CE9-BC19-EB2646C3A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340541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护理管理学说课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护理管理中的伦理与法律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护理管理面临的挑战与未来发展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护理管理是运用管理学的原理和方法，对护理工作进行科学的计划、组织、指挥、协调和控制，以达到提高护理服务质量、满足患者身心健康需求、提高护理工作效率和效益的目的。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具有系统性、科学性、人本性、艺术性和创新性等特点。系统性是指护理管理需要全面考虑，注重整体效果；科学性是指护理管理需要遵循科学规律，运用科学方法；人本性是指护理管理需要以人为本，关注人的需求和利益；艺术性是指护理管理需要注重技巧和方法，善于协调和处理各种关系；创新性是指护理管理需要不断探索和创新，以适应不断变化的环境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科学的护理管理能够使护理工作更加有序、高效，提高护理服务质量，满足患者的需求。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护理管理涉及到患者的生命健康，科学的管理能够保障患者的安全，减少医疗事故的发生。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护理管理不仅是对物的管理，更是对人的管理。科学的管理能够激发护士的工作热情和创造力，提高护士的素质。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提高护士素质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护理管理是护理学科的重要组成部分，科学的管理能够促进学科的发展和进步。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管理理论的发展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随着管理理论的发展，护理管理也逐渐引入了各种管理理论和方法，如全面质量管理、目标管理等。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未来，护理管理将更加注重学科交叉融合、信息化智能化发展、人文关怀和国际化交流等方面的发展。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信息化技术的发展为护理管理提供了新的手段和工具，如电子病历、移动护理信息系统等。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早期的护理管理主要关注的是临床护理工作的规范化和标准化，以提高护理质量。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强调工作流程的标准化和效率，通过工作分析和时间研究来提高生产效率。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研究人类行为和动机，强调人的需求、动机和激励在管理中的作用。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行为科学理论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将组织视为一个相互关联、相互依赖的体系，强调整体性和相互联系。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系统理论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管理学基础理论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一个系统化、逻辑性的工作方法，包括评估、诊断、计划、实施和评价。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研究护理实践中的道德问题和道德行为准则。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关注不同文化背景下的护理实践，尊重文化差异并提供相应护理。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护理学基础理论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4" r="1491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24" r="168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802" r="228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关注病人的需求，提供高质量、人性化的护理服务。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明确各级护理人员的职责和权力，确保工作顺利进行。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在保证护理质量的前提下，追求工作效率和经济效益。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通过监测和评估，不断改进护理服务和管理流程。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以病人为中心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责任与权力统一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效率与质量并重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护理人员管理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护理人员招聘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制定招聘计划，明确招聘标准，选拔具备专业知识和技能的护理人员。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提供系统的培训，提升护理人员的专业技能和服务水平，促进个人发展。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绩效评估与激励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建立科学的绩效评估体系，对护理人员的工作表现给予公正评价，采取激励措施提高工作积极性。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团队建设与沟通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加强团队凝聚力，促进成员间的有效沟通与协作，共同提升护理服务质量。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https://d.book118.com/957134054164006044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2024-09-19T13:10:06.919</cp:lastPrinted>
  <dcterms:created xsi:type="dcterms:W3CDTF">2024-09-19T05:10:06Z</dcterms:created>
  <dcterms:modified xsi:type="dcterms:W3CDTF">2024-09-19T05:10:08Z</dcterms:modified>
</cp:coreProperties>
</file>