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72F55-89F8-4A3F-96C2-409099ED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1DF32-89D9-49A9-BCF5-AB74D800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D803-33F2-43EC-9474-1D16368A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45378-6AC4-424A-8856-3D0815FFB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601D1-7732-4AA9-B87D-115B5533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0B640-FEF9-49DA-A352-AED8C8F8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5BFA1-3B03-4BA9-8382-2E458D428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916D1-0919-44FB-8FB4-3466E327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C7ECC-AECE-4144-AC62-4E81423AF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69A53-E92F-4096-B63D-8C0694F9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4CB4C-2666-445B-A27A-FDA9644A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4130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《机床坐标系确定》ppt课件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机床坐标系的确定方法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机床坐标系在加工中的应用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机床坐标系是用来描述机床运动和加工位置的参考坐标系。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机床坐标系是用来描述机床运动和加工位置的参考坐标系，它是一个固定的坐标系，用来确定机床上的工件或刀具的位置和运动轨迹。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机床坐标系的定义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机床坐标系是实现精确加工和测量的基础，它能够确保工件加工的一致性和准确性。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机床坐标系是实现精确加工和测量的基础，它能够确保工件加工的一致性和准确性。通过机床坐标系，可以精确地控制机床的运动和加工过程，从而提高加工质量和效率。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机床坐标系的重要性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780" b="778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机床坐标系主要分为绝对坐标系和相对坐标系两类。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机床坐标系主要分为绝对坐标系和相对坐标系两类。绝对坐标系是以机床原点为基准的坐标系，而相对坐标系则是以当前位置为基准的坐标系。两种坐标系在应用中各有优缺点，具体使用应根据实际情况选择。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机床坐标系的分类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机床坐标系的确定方法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基于直角坐标系的确定方法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通过确定机床原点在机床上的位置，以及三个相互垂直的坐标轴的方向，来定义机床坐标系。这种方法在数控加工中应用广泛，因为其具有简单、直观的特点。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笛卡尔坐标系法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基于极坐标系的确定方法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通过确定机床原点在机床上的位置，以及一个起始角度，来定义机床坐标系。这种方法常用于具有旋转轴的机床，如铣床和车床。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极坐标系法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基于圆柱坐标系的确定方法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通过确定机床原点在机床上的位置，以及机床轴线方向和半径值，来定义机床坐标系。这种方法常用于具有半径变化功能的机床，如磨床和激光切割机。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圆柱坐标系法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球坐标系法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基于球坐标系的确定方法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通过确定机床原点在机床上的位置，以及球面上的两个角度值，来定义机床坐标系。这种方法常用于具有球面加工功能的机床，如五轴加工中心。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机床坐标系在加工中的应用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https://d.book118.com/957134130122006035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2024-09-10T04:50:24.076</cp:lastPrinted>
  <dcterms:created xsi:type="dcterms:W3CDTF">2024-09-09T20:50:24Z</dcterms:created>
  <dcterms:modified xsi:type="dcterms:W3CDTF">2024-09-09T20:50:26Z</dcterms:modified>
</cp:coreProperties>
</file>