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01783-3BA1-4D43-89C2-DD62DFE8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1754C-70D6-48A1-8C77-4612FFED8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33B8E-A004-4629-BAC6-F1FB2150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539DD-7E0A-4B18-82B9-891048697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E6E47-DB13-4D25-B1BE-1CF1982DB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D4A01-FB17-434D-8F12-5313BCBFA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D3ED1-F3A0-4BD9-B455-2FFA37D6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9A35C-A8BC-4FDA-8229-35F397A4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A5800-BF26-4800-B71F-05735C183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C4F7E-F034-4006-8ADE-2830AA02E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BEF10-C157-4696-A4D3-D8DCD1B57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505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冬季呼吸道疾病的病理生理特点与防治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常见冬季呼吸道疾病及临床表现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预防策略及健康教育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冬季呼吸道疾病是指在冬季由于寒冷、干燥等气候因素导致的一系列呼吸道疾病的总称。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这些疾病主要包括感冒、流感、支气管炎、哮喘等，它们共同的特征是引起呼吸道症状，如咳嗽、咳痰、喘息等。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冬季呼吸道疾病定义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89" r="97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下呼吸道感染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慢性呼吸道疾病急性发作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如感冒、鼻炎、咽炎等，主要由病毒引起，表现为鼻塞、流涕、咽痛等症状。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如支气管炎、肺炎等，可由病毒或细菌感染引起，表现为咳嗽、咳痰、胸痛等症状。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如慢性支气管炎、慢性阻塞性肺疾病等，在冬季容易因寒冷空气刺激而急性发作。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冬季呼吸道疾病分类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冬季呼吸道疾病流行病学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冬季是呼吸道疾病的高发季节，发病率明显高于其他季节。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儿童、老年人及免疫力低下人群是冬季呼吸道疾病的易感人群。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寒冷地区及室内外温差较大的地区，冬季呼吸道疾病的发病率较高。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呼吸道黏膜损伤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气道高反应性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黏液分泌增多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呼吸道病理变化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寒冷刺激可引起气道平滑肌收缩，导致气道高反应性，表现为咳嗽、喘息等症状。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寒冷刺激还可促进呼吸道黏液分泌增多，有利于病原体的黏附和定植。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冬季寒冷干燥，容易导致呼吸道黏膜干燥、破裂，降低黏膜屏障功能，增加病原体感染的风险。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冬季寒冷环境下，人体免疫细胞活性降低，对病原体的识别和清除能力减弱。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免疫细胞活性降低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炎症因子释放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917" r="2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抗体产生不足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呼吸道感染时，免疫细胞释放炎症因子，引发炎症反应，表现为发热、疼痛等症状。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冬季日照时间减少，维生素D合成不足，影响抗体的产生和免疫细胞的活性。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呼吸道感染时，炎症细胞浸润和炎症因子释放导致局部组织水肿、充血和疼痛。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感染过程中产生的活性氧物质（ROS）可引起氧化应激反应，损伤细胞和组织。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氧化应激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ROS的产生和清除失衡，导致抗氧化系统受损，加重组织损伤和炎症反应。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抗氧化系统失衡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炎症反应与氧化应激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常见冬季呼吸道疾病及临床表现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鼻塞、流涕、喷嚏、咳嗽、咽痛等上呼吸道症状，可伴有发热、乏力、头痛等全身症状。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一般5-7天可痊愈，但并发症可能导致病程延长。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较弱，主要通过飞沫传播。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普通感冒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950" b="14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高热、头痛、乏力、全身肌肉酸痛等中毒症状，呼吸道症状相对较轻。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一般1-2周，但重症患者病程可能更长。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强，通过飞沫和接触传播，易引起爆发流行。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急性支气管炎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咳嗽、咳痰，可伴有喘息、呼吸困难等。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一般2周左右，但部分患者可能迁延不愈。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较弱，主要通过飞沫传播。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https://d.book118.com/957135050033006041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2024-09-13T22:04:51.258</cp:lastPrinted>
  <dcterms:created xsi:type="dcterms:W3CDTF">2024-09-13T14:04:51Z</dcterms:created>
  <dcterms:modified xsi:type="dcterms:W3CDTF">2024-09-13T14:04:53Z</dcterms:modified>
</cp:coreProperties>
</file>