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E1E24E-BE3D-4E7B-9B4F-EBA26E414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3D9B3-2A85-45F9-A4E9-A87B69CB9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7578D5-0138-490C-A86F-50DC32ED1B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6F7BEB-45B8-411D-8135-39A4CB2BE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0FB66E-3DAA-4A4F-9ADB-8663BD927B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5EB3F9-3571-4B8C-BD6A-888680CD14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4AEE38-3BB5-4164-81E7-08F311138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3AEC2-9098-420E-B8F9-7FB2AD896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DDBA93-86B3-41E1-AF8C-86C8649BA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D0B9D-D12C-40F0-B040-F6BE10DCD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1EABF-FEA4-490B-B808-F3E7A27897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3602416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高中物理复习力与物体的平衡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力的基本概念与性质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物体的受力分析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牛顿运动定律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物体的平衡条件与稳定性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力与物体平衡的实验探究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力与物体平衡在生活中的应用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力的基本概念与性质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4" r="326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力是物体间的相互作用，它使物体产生加速度或发生形变。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力的定义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根据力的性质可分为重力、弹力、摩擦力等；根据力的作用方式可分为接触力和非接触力。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力的分类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力的物质性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力的相互性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力的矢量性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力的独立性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力的性质与特点</a:t>
              </a:r>
            </a:p>
          </p:txBody>
        </p:sp>
      </p:grpSp>
      <p:pic>
        <p:nvPicPr>
          <p:cNvPr id="28" name="Picture 28"/>
          <p:cNvPicPr>
            <a:picLocks noChangeAspect="1"/>
          </p:cNvPicPr>
          <p:nvPr/>
        </p:nvPicPr>
        <p:blipFill>
          <a:blip r:embed="rId2"/>
          <a:srcRect t="365" b="36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8446" r="844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 b="167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力不能离开物体而单独存在，必须有两个或两个以上的物体相互作用才能产生力。</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物体间力的作用是相互的，施力物体同时也是受力物体。</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力不仅有大小，而且有方向，是矢量。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一个物体可以同时受到几个力的作用，每个力都独立地产生加速度或形变效果。</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力的分解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一个力可以分解为两个或两个以上的分力，这些分力共同作用的效果与原来的力相同。分解力时通常按照力的作用效果或正交分解法进行。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力的合成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当物体受到几个力的作用时，可以求这几个力的合力，这个合力产生的效果与这几个力共同作用的效果相同。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合力与分力的关系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合力与分力遵循平行四边形定则或三角形定则。</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223" r="322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9082" r="908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力的合成与分解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物体的受力分析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重力是地球对物体的吸引力，方向竖直向下。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24" r="125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作用点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重力的大小与物体的质量成正比，即G=mg，其中G为重力，m为质量，g为重力加速度。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重力的作用点称为重心，对于形状规则、质量分布均匀的物体，重心位于其几何中心。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弹力是物体由于发生弹性形变而产生的力，方向垂直于接触面指向受力物体。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弹力的大小与物体的形变量有关，遵循胡克定律F=kx，其中F为弹力，k为劲度系数，x为形变量。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大小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弹力的作用点位于接触面上。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作用点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弹力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摩擦力是两个相互接触的物体在相对运动或相对运动趋势时产生的阻碍相对运动的力。</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静摩擦力、滑动摩擦力和滚动摩擦力。</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分类</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静摩擦力的大小与使物体产生相对运动趋势的外力大小相等，方向相反；滑动摩擦力的大小与正压力成正比，即f=μN，其中f为滑动摩擦力，μ为动摩擦因数，N为正压力。</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大小</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摩擦力的作用点位于接触面上。</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作用点</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摩擦力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521" b="9521"/>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电荷在电场中受到的力，大小与电荷量和电场强度有关，方向沿电场线切线方向。</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电场力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通电导线或运动电荷在磁场中受到的力，大小与电流、电荷量、磁感应强度等有关，方向遵循左手定则或右手定则。</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磁场力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分子间存在的相互作用的力，包括引力和斥力。当分子间距离小于平衡距离时表现为斥力；大于平衡距离时表现为引力；等于平衡距离时分子力为零。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分子力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牛顿运动定律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物体在不受外力作用时，将保持静止状态或匀速直线运动状态。</a:t>
            </a:r>
          </a:p>
        </p:txBody>
      </p:sp>
      <p:pic>
        <p:nvPicPr>
          <p:cNvPr id="6" name="Picture 6"/>
          <p:cNvPicPr>
            <a:picLocks noChangeAspect="1"/>
          </p:cNvPicPr>
          <p:nvPr/>
        </p:nvPicPr>
        <p:blipFill>
          <a:blip r:embed="rId2"/>
          <a:srcRect l="16602" r="1660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惯性定律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牛顿第一定律成立的参考系称为惯性参考系，相对于地面静止或做匀速直线运动的参考系可视为惯性参考系。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惯性参考系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4625" b="1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力是改变物体运动状态的原因，物体间的相互作用通过力来体现。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力的概念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牛顿第一定律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物体的加速度与所受合外力成正比，与物体质量成反比。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加速度与质量、合外力的关系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合外力的冲量等于物体动量的变化。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动量定理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合外力对物体做的功等于物体动能的变化。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动能定理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牛顿第二定律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109" b="1710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牛顿第三定律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作用力与反作用力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两个物体间的作用力和反作用力总是大小相等、方向相反，作用在同一直线上。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牛顿第三定律的适用范围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牛顿第三定律适用于任何情况，包括接触力和非接触力。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牛顿第三定律的应用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利用牛顿第三定律可以解释许多现象，如碰撞、火箭发射等。同时，它也是动量守恒和角动量守恒的基础。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https://d.book118.com/957136024163006041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2024-09-14T22:30:54.503</cp:lastPrinted>
  <dcterms:created xsi:type="dcterms:W3CDTF">2024-09-14T14:30:54Z</dcterms:created>
  <dcterms:modified xsi:type="dcterms:W3CDTF">2024-09-14T14:30:56Z</dcterms:modified>
</cp:coreProperties>
</file>