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3F86-3242-4519-9060-FA71B4035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83398-52BF-4FF2-A4DA-D6EA26FFD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F859A-38B3-4AA2-9875-7DBED142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EF0B3-E745-4202-B20E-6B2A2DF40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FA4D6-C932-4275-8AA3-59E2C8ABB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658CC7-02D4-4552-9880-E716AA0E8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D1438-2D5F-40B4-A76B-38B641EB0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57FD7-A8EB-4AD2-A9B3-3E22B2B2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15D8E-F5FD-4EEC-92F2-BDCA5C47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27F4C-404F-47A5-9803-6693085B6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FBC93-C916-4AF3-9444-E0CBF64C7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6160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垃圾分类从我做起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社区垃圾分类推广策略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学校垃圾分类教育与实践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企业单位垃圾分类责任与行动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345" b="273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垃圾产量巨大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随着人口增长和消费水平提高，垃圾产量逐年攀升，给环境带来巨大压力。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垃圾填埋和焚烧产生的废气、废水和固废对环境和人体健康造成严重危害。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通过分类投放，可将可回收资源有效回收利用，减少资源浪费。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垃圾分类可以减少垃圾填埋和焚烧的数量，降低对环境的污染。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垃圾分类有助于培养公众的环保意识和责任感，推动社会形成绿色生活方式。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许多发达国家已经实施严格的垃圾分类制度，通过法律、经济和教育等手段推动垃圾分类和回收利用，取得了显著成效。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我国垃圾分类起步较晚，但近年来政府和社会各界对垃圾分类的重视程度不断提高，一些城市已经开始试点和推广垃圾分类制度。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我国可以借鉴国外成功经验，结合国情制定适合的垃圾分类政策和措施，同时加强宣传教育，提高公众参与度。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国内外对比启示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65" r="315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10" r="321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垃圾是指日常生活中产生的固体废弃物，包括生活垃圾、工业垃圾、建筑垃圾等。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根据垃圾的性质、来源和处理方式，将其分为可回收物、有害垃圾、湿垃圾和干垃圾四类。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垃圾定义及分类标准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包括废纸、废塑料、废玻璃、废金属等可循环利用的垃圾。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包括废电池、废灯管、废药品、废油漆等对人体健康或自然环境造成危害的垃圾。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包括剩菜剩饭、果皮果核、菜叶菜根等易腐垃圾，以及农贸市场、农产品批发市场产生的蔬菜瓜果垃圾等。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包括除可回收物、有害垃圾和湿垃圾以外的其他生活垃圾，如纸巾、烟蒂等。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常见生活垃圾种类识别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各类垃圾处理方式及去向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通过回收、加工再利用的方式处理，如废纸再生为纸浆、废塑料再生为塑料颗粒等，最终去向为再生资源利用企业。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通过专业机构进行无害化处理，如废电池中的重金属通过冶炼提取再利用，废灯管中的荧光粉通过高温处理去除有害物质，最终去向为危险废物处理企业。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通过生物处理的方式转化为有机肥料或生物燃料，如厌氧发酵产生沼气、好氧堆肥产生有机肥料等，最终去向为农业生产或能源利用领域。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通过填埋或焚烧的方式处理，其中填埋是主要的处理方式，焚烧则用于减少垃圾体积和去除有害物质，最终去向为生活垃圾填埋场或焚烧厂。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在家庭垃圾产生源头进行分类，确保各类垃圾不混淆。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分类垃圾桶设置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设置干垃圾、湿垃圾、可回收物、有害垃圾等分类垃圾桶，并贴上相应标签。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投放前确保垃圾干燥、清洁，避免污染其他垃圾或垃圾桶。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家庭源头分类方法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使用专用厨余垃圾桶收集厨余垃圾，避免与其他垃圾混放。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通过堆肥、发酵等方式处理厨余垃圾，实现资源化利用。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减少厨余垃圾产生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适量购买食材，避免浪费；充分利用食材，减少残渣产生。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家庭厨余垃圾处理方法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有害垃圾收集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使用专用有害垃圾桶收集有害垃圾，如废电池、废灯管等。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有害垃圾处理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将有害垃圾交给专业机构进行无害化处理，避免对环境造成污染。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减少有害垃圾产生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尽量选择环保、可降解的产品，减少有害物质的产生和排放。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家庭有害垃圾处理方法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社区垃圾分类推广策略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https://d.book118.com/957136160141006035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2024-09-10T09:56:31.587</cp:lastPrinted>
  <dcterms:created xsi:type="dcterms:W3CDTF">2024-09-10T01:56:31Z</dcterms:created>
  <dcterms:modified xsi:type="dcterms:W3CDTF">2024-09-10T01:56:33Z</dcterms:modified>
</cp:coreProperties>
</file>