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C8457-24D1-4BC2-91D4-D0D8E5814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ADCBB-32DF-4E0E-9705-D043E0F5E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D99D4-748E-4B40-A040-76B608D0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A8A61-6F48-4C6D-B42B-1542C89E3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D31B9-0556-4A85-98CF-F6A82C812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20F56D-EAA2-4E33-9797-9A4CAC49F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3D5E11-E1A9-4ED1-887C-9490562F6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C13BC-B99F-4048-98EF-F64695271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23B83-188F-4F0F-9ED2-98B3E4325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24794-3050-4631-895B-BB0CD73F6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128DA-5196-4C6E-9F3F-C317EE43D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emf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40133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发展社会主义民主政治我国\n## 1.社会主义民主政治的基本概念与特点\n### 1.1 社会主义民主政治的定义与内涵\n### 1.2 社会主义民主政治的基本原则与要求\n### 1.3 社会主义民主政治的中国特色与优势\n## 2.我国社会主义民主政治的发展历程\n### 2.1 新民主主义革命时期民主政治的初步建立\n### 2.2 新中国成立初期民主政治的发展与探索\n### 2.3 改革开放以来民主政治的创新与完善\n## 3.我国社会主义民主政治的制度体系\n### 3.1 人民代表大会制度：国家权力机关的组织形式\n### 3.2 中国共产党领导的多党合作与政治协商制度：政党协商与决策\n### 3.3 民族区域自治制度：保障民族平等与团结\n## 4.我国社会主义民主政治的参与渠道与形式\n### 4.1 选举制度：人民行使民主权利的途径\n### 4.2 公民参与：民间力量与政治过程的互动\n### 4.3 网络民主：新兴渠道与政治传播的融合\n## 5.我国社会主义民主政治的发展前景与挑战\n### 5.1 全面推进社会主义民主政治的必要性\n### 5.2 社会主义民主政治发展的战略目标与任务\n### 5.3 应对挑战，提高社会主义民主政治的发展质量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900"/>
              <a:t>高中政治发展社会主义民主政治我国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社会主义民主政治的基本概念与特点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社会主义民主政治是以无产阶级为主导的民主政治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无产阶级掌握国家政权，实现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阶级平等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公有制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为基础，保障人民权益</a:t>
                </a:r>
                <a:endParaRPr/>
              </a:p>
            </p:txBody>
          </p:sp>
          <p:pic>
            <p:nvPicPr>
              <p:cNvPr id="1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社会主义民主政治是实现人民民主的政治制度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人民是国家的主人，享有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管理国家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通过各种途径参与国家和社会事务，实现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自我管理</a:t>
                </a:r>
                <a:endParaRPr/>
              </a:p>
            </p:txBody>
          </p:sp>
          <p:pic>
            <p:nvPicPr>
              <p:cNvPr id="16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社会主义民主政治是全面发展的民主政治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涵盖政治、经济、文化、社会等多个领域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全面发展是社会主义民主政治的核心价值</a:t>
                </a:r>
                <a:endParaRPr/>
              </a:p>
            </p:txBody>
          </p:sp>
          <p:pic>
            <p:nvPicPr>
              <p:cNvPr id="17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社会主义民主政治的定义与内涵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社会主义民主政治的基本原则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党的领导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：坚持共产党的领导，保证社会主义民主政治的健康发展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人民民主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：保障人民的民主权利，实现人民的民主参与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依法治国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：坚持法治国家，保障社会主义民主政治的法制化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社会主义民主政治的基本要求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政治体制改革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：不断推进政治体制改革，完善社会主义民主政治体系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政治素养提升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：提高人民的政治素养，增强社会主义民主政治意识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政治参与渠道拓展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：拓宽人民参与政治渠道，丰富社会主义民主政治实践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社会主义民主政治的基本原则与要求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社会主义民主政治的中国特色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共产党领导的多党合作与政治协商制度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：实现政党间的协商与决策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：保证人民在国家政权中的地位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民族区域自治制度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：保障民族平等与团结，实现民族共同繁荣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社会主义民主政治的优势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制度优势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：具有完整的制度体系，保障社会主义民主政治的稳定发展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：政治稳定为经济发展和社会进步提供良好环境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：人民广泛参与政治，实现民主决策，提高国家治理能力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社会主义民主政治的中国特色与优势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我国社会主义民主政治的发展历程</a:t>
            </a:r>
            <a:endParaRPr/>
          </a:p>
        </p:txBody>
      </p:sp>
      <p:sp>
        <p:nvSpPr>
          <p:cNvPr id="21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新民主主义革命时期民主政治的初步建立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新民主主义革命时期民主政治的初步建立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共产党领导人民进行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土地改革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，实现农民翻身解放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抗日民族统一战线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，实现全民族抗战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成立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人民民主政权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，实现人民的民主参与</a:t>
            </a:r>
            <a:endParaRPr/>
          </a:p>
        </p:txBody>
      </p:sp>
      <p:cxnSp>
        <p:nvCxnSpPr>
          <p:cNvPr id="21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新中国成立初期民主政治的发展与探索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新中国成立初期民主政治的发展与探索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召开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全国人民代表大会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，制定宪法，确立人民代表大会制度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中国共产党领导的多党合作与政治协商制度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，实现政党间的协商与决策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政治体制改革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，完善社会主义民主政治体系</a:t>
            </a:r>
            <a:endParaRPr/>
          </a:p>
        </p:txBody>
      </p:sp>
      <p:cxnSp>
        <p:nvCxnSpPr>
          <p:cNvPr id="22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改革开放以来民主政治的创新与完善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改革开放以来民主政治的创新与完善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深化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政治体制改革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，推进社会主义民主政治发展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依法治国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，保障社会主义民主政治的法制化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政治素养教育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，提高人民的政治素养</a:t>
            </a:r>
            <a:endParaRPr/>
          </a:p>
        </p:txBody>
      </p:sp>
      <p:cxnSp>
        <p:nvCxnSpPr>
          <p:cNvPr id="22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我国社会主义民主政治的制度体系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人民代表大会制度是国家的根本政治制度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人民代表大会代表人民行使国家权力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全国人民代表大会是最高国家权力机关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人民代表大会制度的优势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保证人民在国家政权中的地位，实现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人民民主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保障国家政治稳定，为经济发展和社会进步提供良好环境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人民代表大会制度：国家权力机关的组织形式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https://d.book118.com/957140133144006043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高中政治发展社会主义民主政治我国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2024-09-17T18:20:32.408</cp:lastPrinted>
  <dcterms:created xsi:type="dcterms:W3CDTF">2024-09-17T10:20:32Z</dcterms:created>
  <dcterms:modified xsi:type="dcterms:W3CDTF">2024-09-17T10:20:34Z</dcterms:modified>
</cp:coreProperties>
</file>