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3C9445-63A6-4CB5-A076-11391E8ADA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E6532F-6181-4994-8F6F-684FDA71D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864491-62AF-406A-90D5-FEFB43B181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E2E5A77-C200-4731-95D6-B6B09D2163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9F7503-95F1-4834-82A7-9930544E9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AD80AA-2D7E-483E-8C3C-9D58D9557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7D394F-681C-48A1-B3DD-7B5F90BDE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55C99C-432C-4D8C-BF4A-6236F327BA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133EB00-1F0D-4410-B704-BEC6255FF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97AE19-0427-4D51-AA3D-65C3B3231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532AA0-718D-4FD3-B655-AF16194A2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4015115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投资决策及投资决策的审计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投资决策过程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投资决策的风险与回报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投资决策的审计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投资决策的案例分析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投资决策的定义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投资决策：指投资者为了实现其预期收益目标，在风险可控的范围内，对投资项目、投资时机、投资工具等进行的判断和选择的过程。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投资决策的制定过程通常包括确定投资目标、评估投资机会、选择合适的投资工具、制定投资计划以及实施和监控投资计划等步骤。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投资决策是投资者实现其财务目标的关键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正确的投资决策能够帮助投资者实现其预期的收益目标，而错误的投资决策可能导致投资者面临重大损失。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投资决策影响投资者风险承受能力和资产配置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投资决策不仅关乎收益，也关乎风险。正确的投资决策能够帮助投资者在风险可控的范围内实现收益目标，而错误的投资决策可能导致投资者面临无法承受的风险。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投资决策影响投资者财富积累和财务自由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长期正确的投资决策能够帮助投资者积累财富，为实现财务自由打下基础。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投资决策的重要性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战略性投资决策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战略性投资决策通常涉及企业或机构的核心业务和发展方向，如并购、扩张等，这些决策对投资者未来发展产生重大影响。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长期投资决策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长期投资决策通常涉及较大规模的投资，如购买房产、创办企业等，这些决策对投资者未来财富状况产生重大影响。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中短期投资决策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中短期投资决策通常涉及较短的投资期限，如股票买卖、基金定投等，这些决策旨在实现投资者短期内的财务目标。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战术性投资决策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战术性投资决策通常涉及市场走势判断、资产配置调整等，旨在实现投资者长期财务目标的同时，应对市场波动带来的风险。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投资决策的类型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投资决策过程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短期内的收益和回报率。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8125" r="812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长期内的资本增值和财富积累。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考虑社会和环境因素，实现可持续发展。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社会责任目标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确定投资目标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6" name="AutoShape 6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市场调研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了解行业趋势、竞争格局和潜在机会。</a:t>
              </a:r>
            </a:p>
          </p:txBody>
        </p:sp>
        <p:sp>
          <p:nvSpPr>
            <p:cNvPr id="9" name="AutoShape 9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11" name="AutoShape 11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风险评估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分析潜在风险，包括市场风险、信用风险和流动性风险等。</a:t>
              </a:r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6" name="AutoShape 16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回报预测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预测投资项目的潜在回报和收益。</a:t>
              </a:r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评估投资机会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根据投资目标和风险承受能力，确定各类资产的配置比例。</a:t>
            </a:r>
          </a:p>
        </p:txBody>
      </p:sp>
      <p:cxnSp>
        <p:nvCxnSpPr>
          <p:cNvPr id="8" name="Connector 8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1" name="Freeform 11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2" name="Connector 12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资产配置策略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确定投资的时间框架和退出策略。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投资时限策略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制定应对风险的措施和预案。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风险管理策略</a:t>
            </a:r>
          </a:p>
        </p:txBody>
      </p:sp>
      <p:sp>
        <p:nvSpPr>
          <p:cNvPr id="18" name="Freeform 18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制定投资策略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根据投资策略，选择合适的交易渠道和时机进行投资。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交易执行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对投资项目进行持续跟踪和管理，确保符合预期目标。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投资后管理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根据市场变化和实际情况，适时调整投资组合和策略。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调整与优化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实施投资决策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5" name="TextBox 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风险控制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监控风险指标，及时调整风险管理策略。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8" name="TextBox 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绩效评估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对比投资目标与实际结果，评估投资效果和收益水平。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定期报告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定期评估投资组合的表现和收益情况，编写报告。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监控与评估投资结果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https://d.book118.com/957140151153006043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2024-09-17T21:56:39.991</cp:lastPrinted>
  <dcterms:created xsi:type="dcterms:W3CDTF">2024-09-17T13:56:40Z</dcterms:created>
  <dcterms:modified xsi:type="dcterms:W3CDTF">2024-09-17T13:56:42Z</dcterms:modified>
</cp:coreProperties>
</file>