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D22D6-AECA-4E19-AF3B-0734EB457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06524-C7FB-4F73-A36C-47B318780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06100-72F8-43F1-927B-9FEB25450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0B3A1-0718-4045-B0BC-E9F5648DB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ACC36-DA8E-412D-85DB-19F79A62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DFB4D-3B25-447A-BDA7-1D9B7B84D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0F6FF-D28A-43B3-B62D-73551E40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DDD2E-9BF7-4F99-88FF-5F609F9E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86704-FADC-4625-A3C7-C7DA157EA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5B817-4275-46E5-856E-71EAE911B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9A783-CDA4-4F9D-81D7-18AA09AE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41002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心理健康疏导教育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心理健康资源与支持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心理健康疏导教育的发展趋势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心理健康的人更容易感到快乐和满足，对生活有积极的态度，从而提高整体生活质量。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心理健康有助于建立良好的人际关系，减少冲突和误解，增强社交能力。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提升创造力与创新能力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心理健康能够激发人的想象力和创新思维，有助于在工作和学术领域取得更好的成果。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心理健康的人通常更注重身体健康，有良好的生活习惯，从而降低患病风险。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75" r="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心理健康有助于缓解身体疼痛，减轻焦虑和抑郁等负面情绪对生理状况的影响。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心理健康能够增强免疫系统的功能，提高身体对疾病的抵抗力。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心理健康的人在工作和学习中更容易集中注意力，提高工作效率和学习成绩。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083" b="1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58" r="2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心理健康有助于激发个人的潜能，提高自我认知和自我管理能力。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激发潜能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心理健康能够减少工作压力和职业倦怠，提高工作满意度和职业幸福感。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减少职业倦怠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常见的心理问题及应对方法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焦虑症患者常常对未来过度担忧，感到无法控制自己的情绪，可能出现身体症状如头痛、胸闷、手汗等。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认知行为疗法、放松训练、药物治疗等。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抑郁症患者常常感到绝望、无助、自我价值感降低，可能出现睡眠障碍、食欲改变等症状。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抑郁症是一种情绪障碍，表现为持续的情绪低落、失去兴趣和愉悦感。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心理治疗、药物治疗、生活方式调整等。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17" r="17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75" r="2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强迫症患者常常感到无法控制自己的思维和行为，如反复检查门窗是否关好、物品是否摆放整齐等。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认知行为疗法、暴露疗法、药物治疗等。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强迫症是一种精神疾病，表现为反复出现强迫思维和行为。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167" b="1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暴露疗法、心理治疗、药物治疗等。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恐惧症是一种焦虑障碍，表现为对特定事物或情境的强烈恐惧。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恐惧症患者害怕的事物或情境可能包括高度、封闭空间、社交场合等，可能出现心跳加速、出汗等症状。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恐惧症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睡眠障碍是指睡眠质量或数量不足，影响日常生活和健康。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睡眠障碍可能表现为失眠、过度睡眠、睡眠呼吸暂停等，可能与生活习惯、压力等因素有关。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调整生活习惯、放松训练、药物治疗等。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心理健康疏导技巧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https://d.book118.com/957141002046006051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2024-09-24T07:26:12.599</cp:lastPrinted>
  <dcterms:created xsi:type="dcterms:W3CDTF">2024-09-23T23:26:12Z</dcterms:created>
  <dcterms:modified xsi:type="dcterms:W3CDTF">2024-09-23T23:26:14Z</dcterms:modified>
</cp:coreProperties>
</file>