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F2FA0-B950-4DE9-ABF7-BE24B6345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46E96-9B70-4F5A-8A78-236AF914A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48C08-9D0F-47F6-AECB-D07F8B382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771C2-871A-48E7-AC89-07DEAD989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988F1B-2304-413D-AC14-C2F232649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031D21-A25A-4843-80D3-D8AA1770D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9B126F-AAC3-4BD4-8D4B-370B87A0C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C922D-CCED-4A7C-9737-3139359D3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F6E23-5E00-48BA-9A8F-8F0186467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A559A-9E09-4ABE-8DE6-B3A37D49D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DBE16-355D-4E50-9D99-37DBCD893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410101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手术麻醉患者安全管理培训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手术麻醉患者安全概述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手术麻醉患者安全管理体系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手术麻醉患者安全操作规范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手术麻醉患者安全应急处理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手术麻醉患者安全培训案例分析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手术麻醉患者安全概述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https://d.book118.com/957141010153006024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2024-08-29T02:52:41.260</cp:lastPrinted>
  <dcterms:created xsi:type="dcterms:W3CDTF">2024-08-28T18:52:41Z</dcterms:created>
  <dcterms:modified xsi:type="dcterms:W3CDTF">2024-08-28T18:52:42Z</dcterms:modified>
</cp:coreProperties>
</file>