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53BD49-C196-4843-931E-3221885C38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326FB6-D647-44C3-8236-A3DE7644E4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F8E3FE-D189-4B18-8E6F-F69B8D2AC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5E0ABF-4D1F-45F5-AED5-6F791CED6E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1F2D66-445A-4338-BA7D-DC36EAADCB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4CE490-6BFA-41F7-8EDB-616AD8C7C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BE198F-186F-444B-920C-025C60410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C1E6DA-1A72-4528-8BAF-7D15137117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497B8D-6BC6-40AA-83D4-3164D86786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22B550-4313-4784-9C95-C852DED8BD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C23ED4-9BAD-45A6-8348-0C88A408E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714120115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小儿护理查房PPT\n## 1.小儿护理查房的基本概念与重要性\n### 1.1小儿护理查房的目的和意义\n### 1.2小儿护理查房的对象和范围\n### 1.3小儿护理查房的关键环节\n## 2.小儿护理查房的组织实施与方法\n### 2.1小儿护理查房的团队组成与分工\n### 2.2小儿护理查房的时间安排与流程\n### 2.3小儿护理查房的信息收集与记录\n## 3.小儿护理查房的主要内容与关注点\n### 3.1小儿生理心理特点及护理需求\n### 3.2小儿疾病特点及护理措施\n### 3.3小儿护理中的伦理道德与法律法规\n## 4.小儿护理查房中的沟通与协作\n### 4.1小儿护理查房中的有效沟通技巧\n### 4.2小儿护理查房中的团队协作与矛盾解决\n### 4.3小儿护理查房中的家庭参与与心理支持\n## 5.小儿护理查房的质量控制与持续改进\n### 5.1小儿护理查房的质量评价标准与方法\n### 5.2小儿护理查房的反馈与改进措施\n### 5.3小儿护理查房的长效机制与体系建设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小儿护理查房PPT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9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小儿护理查房的基本概念与重要性</a:t>
            </a:r>
            <a:endParaRPr/>
          </a:p>
        </p:txBody>
      </p:sp>
      <p:sp>
        <p:nvSpPr>
          <p:cNvPr id="9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119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120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提高护理质量   -及时发现和解决护理问题
  -提高患儿及家长满意度
  -降低护理差错和纠纷发生率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21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22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123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促进团队协作   -加强护理人员间的沟通与协作
  -提高护理团队的整体素质
  -促进护理学科的持续发展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24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125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126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提高患儿及家长健康教育水平   -提高患儿及家长对疾病的认知
  -提高患儿及家长对护理措施的理解和配合
  -提高患儿及家长的自护能力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27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128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小儿护理查房的目的和意义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30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小儿护理查房的对象和范围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13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132" name="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133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对象   -住院患儿
  -门诊患儿
  -特殊需求患儿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4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35" name="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136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范围   -患儿病情评估
  -护理措施实施
  -护理效果评价
  -患儿及家长健康教育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7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3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140" name="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14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病情评估   -收集患儿病史
  -进行体格检查
  -评估患儿心理状况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42" name="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14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护理措施实施   -制定个性化护理计划
  -实施护理措施
  -监测护理效果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44" name="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14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护理效果评价   -评价护理措施有效性
  -发现护理问题
  -调整护理计划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46" name="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14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患儿及家长健康教育   -提供疾病相关知识
  -指导家长护理技巧
  -提高家长自护能力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小儿护理查房的关键环节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50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小儿护理查房的组织实施与方法</a:t>
            </a:r>
            <a:endParaRPr/>
          </a:p>
        </p:txBody>
      </p:sp>
      <p:sp>
        <p:nvSpPr>
          <p:cNvPr id="151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3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4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5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6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57" name="Group 18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809821" y="1823726"/>
            <a:ext cx="3286271" cy="4300566"/>
            <a:chOff x="7809821" y="1823726"/>
            <a:chExt cx="3286271" cy="4300566"/>
          </a:xfrm>
        </p:grpSpPr>
        <p:grpSp>
          <p:nvGrpSpPr>
            <p:cNvPr id="158" name="Group 43"/>
            <p:cNvGrpSpPr/>
            <p:nvPr/>
          </p:nvGrpSpPr>
          <p:grpSpPr>
            <a:xfrm>
              <a:off x="7809821" y="1823726"/>
              <a:ext cx="3286271" cy="1875094"/>
              <a:chOff x="7809821" y="1823726"/>
              <a:chExt cx="3286271" cy="1875094"/>
            </a:xfrm>
          </p:grpSpPr>
          <p:sp>
            <p:nvSpPr>
              <p:cNvPr id="159" name="TextBox 44" descr="{&quot;isTemplate&quot;:true,&quot;type&quot;:&quot;title&quot;,&quot;canOmit&quot;:true,&quot;range&quot;:0}"/>
              <p:cNvSpPr txBox="1"/>
              <p:nvPr/>
            </p:nvSpPr>
            <p:spPr>
              <a:xfrm>
                <a:off x="7809821" y="1823726"/>
                <a:ext cx="3286271" cy="187509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lnSpc>
                    <a:spcPct val="130000"/>
                  </a:lnSpc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团队组成   -护理查房负责人
  -护理查房小组成员
  -相关科室医生
  -患儿及家长</a:t>
                </a:r>
                <a:endParaRPr/>
              </a:p>
            </p:txBody>
          </p:sp>
        </p:grpSp>
        <p:grpSp>
          <p:nvGrpSpPr>
            <p:cNvPr id="160" name="Group 45"/>
            <p:cNvGrpSpPr/>
            <p:nvPr/>
          </p:nvGrpSpPr>
          <p:grpSpPr>
            <a:xfrm>
              <a:off x="7809821" y="4249198"/>
              <a:ext cx="3286271" cy="1875094"/>
              <a:chOff x="7809821" y="4249198"/>
              <a:chExt cx="3286271" cy="1875094"/>
            </a:xfrm>
          </p:grpSpPr>
          <p:sp>
            <p:nvSpPr>
              <p:cNvPr id="161" name="TextBox 46" descr="{&quot;isTemplate&quot;:true,&quot;type&quot;:&quot;title&quot;,&quot;canOmit&quot;:true,&quot;range&quot;:0}"/>
              <p:cNvSpPr txBox="1"/>
              <p:nvPr/>
            </p:nvSpPr>
            <p:spPr>
              <a:xfrm>
                <a:off x="7809821" y="4249198"/>
                <a:ext cx="3286271" cy="187509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lnSpc>
                    <a:spcPct val="130000"/>
                  </a:lnSpc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分工   -查房负责人负责查房的组织与协调
  -护理查房小组成员负责病情评估、护理措施实施和效果评价
  -相关科室医生提供疾病专业知识支持
  -患儿及家长参与健康教育环节</a:t>
                </a:r>
                <a:endParaRPr/>
              </a:p>
            </p:txBody>
          </p:sp>
        </p:grpSp>
      </p:grpSp>
      <p:sp>
        <p:nvSpPr>
          <p:cNvPr id="1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43569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小儿护理查房的团队组成与分工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4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5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6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7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68" name="Group 18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809821" y="1823726"/>
            <a:ext cx="3286271" cy="4300566"/>
            <a:chOff x="7809821" y="1823726"/>
            <a:chExt cx="3286271" cy="4300566"/>
          </a:xfrm>
        </p:grpSpPr>
        <p:grpSp>
          <p:nvGrpSpPr>
            <p:cNvPr id="169" name="Group 43"/>
            <p:cNvGrpSpPr/>
            <p:nvPr/>
          </p:nvGrpSpPr>
          <p:grpSpPr>
            <a:xfrm>
              <a:off x="7809821" y="1823726"/>
              <a:ext cx="3286271" cy="1875094"/>
              <a:chOff x="7809821" y="1823726"/>
              <a:chExt cx="3286271" cy="1875094"/>
            </a:xfrm>
          </p:grpSpPr>
          <p:sp>
            <p:nvSpPr>
              <p:cNvPr id="170" name="TextBox 44" descr="{&quot;isTemplate&quot;:true,&quot;type&quot;:&quot;title&quot;,&quot;canOmit&quot;:true,&quot;range&quot;:0}"/>
              <p:cNvSpPr txBox="1"/>
              <p:nvPr/>
            </p:nvSpPr>
            <p:spPr>
              <a:xfrm>
                <a:off x="7809821" y="1823726"/>
                <a:ext cx="3286271" cy="187509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lnSpc>
                    <a:spcPct val="130000"/>
                  </a:lnSpc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时间安排   -定期进行查房
  -特殊情况随时查房</a:t>
                </a:r>
                <a:endParaRPr/>
              </a:p>
            </p:txBody>
          </p:sp>
        </p:grpSp>
        <p:grpSp>
          <p:nvGrpSpPr>
            <p:cNvPr id="171" name="Group 45"/>
            <p:cNvGrpSpPr/>
            <p:nvPr/>
          </p:nvGrpSpPr>
          <p:grpSpPr>
            <a:xfrm>
              <a:off x="7809821" y="4249198"/>
              <a:ext cx="3286271" cy="1875094"/>
              <a:chOff x="7809821" y="4249198"/>
              <a:chExt cx="3286271" cy="1875094"/>
            </a:xfrm>
          </p:grpSpPr>
          <p:sp>
            <p:nvSpPr>
              <p:cNvPr id="172" name="TextBox 46" descr="{&quot;isTemplate&quot;:true,&quot;type&quot;:&quot;title&quot;,&quot;canOmit&quot;:true,&quot;range&quot;:0}"/>
              <p:cNvSpPr txBox="1"/>
              <p:nvPr/>
            </p:nvSpPr>
            <p:spPr>
              <a:xfrm>
                <a:off x="7809821" y="4249198"/>
                <a:ext cx="3286271" cy="187509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lnSpc>
                    <a:spcPct val="130000"/>
                  </a:lnSpc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流程   -收集患儿病史及体格检查
  -评估患儿病情及心理状况
  -制定护理计划及措施
  -实施护理措施并监测效果
  -评价护理效果及调整护理计划
  -进行健康教育及沟通</a:t>
                </a:r>
                <a:endParaRPr/>
              </a:p>
            </p:txBody>
          </p:sp>
        </p:grpSp>
      </p:grpSp>
      <p:sp>
        <p:nvSpPr>
          <p:cNvPr id="1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43569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小儿护理查房的时间安排与流程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5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6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7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8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79" name="Group 18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809821" y="1823726"/>
            <a:ext cx="3286271" cy="4300566"/>
            <a:chOff x="7809821" y="1823726"/>
            <a:chExt cx="3286271" cy="4300566"/>
          </a:xfrm>
        </p:grpSpPr>
        <p:grpSp>
          <p:nvGrpSpPr>
            <p:cNvPr id="180" name="Group 43"/>
            <p:cNvGrpSpPr/>
            <p:nvPr/>
          </p:nvGrpSpPr>
          <p:grpSpPr>
            <a:xfrm>
              <a:off x="7809821" y="1823726"/>
              <a:ext cx="3286271" cy="1875094"/>
              <a:chOff x="7809821" y="1823726"/>
              <a:chExt cx="3286271" cy="1875094"/>
            </a:xfrm>
          </p:grpSpPr>
          <p:sp>
            <p:nvSpPr>
              <p:cNvPr id="181" name="TextBox 44" descr="{&quot;isTemplate&quot;:true,&quot;type&quot;:&quot;title&quot;,&quot;canOmit&quot;:true,&quot;range&quot;:0}"/>
              <p:cNvSpPr txBox="1"/>
              <p:nvPr/>
            </p:nvSpPr>
            <p:spPr>
              <a:xfrm>
                <a:off x="7809821" y="1823726"/>
                <a:ext cx="3286271" cy="187509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lnSpc>
                    <a:spcPct val="130000"/>
                  </a:lnSpc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信息收集   -收集患儿病史、体格检查结果
  -收集护理措施实施情况
  -收集护理效果评价结果</a:t>
                </a:r>
                <a:endParaRPr/>
              </a:p>
            </p:txBody>
          </p:sp>
        </p:grpSp>
        <p:grpSp>
          <p:nvGrpSpPr>
            <p:cNvPr id="182" name="Group 45"/>
            <p:cNvGrpSpPr/>
            <p:nvPr/>
          </p:nvGrpSpPr>
          <p:grpSpPr>
            <a:xfrm>
              <a:off x="7809821" y="4249198"/>
              <a:ext cx="3286271" cy="1875094"/>
              <a:chOff x="7809821" y="4249198"/>
              <a:chExt cx="3286271" cy="1875094"/>
            </a:xfrm>
          </p:grpSpPr>
          <p:sp>
            <p:nvSpPr>
              <p:cNvPr id="183" name="TextBox 46" descr="{&quot;isTemplate&quot;:true,&quot;type&quot;:&quot;title&quot;,&quot;canOmit&quot;:true,&quot;range&quot;:0}"/>
              <p:cNvSpPr txBox="1"/>
              <p:nvPr/>
            </p:nvSpPr>
            <p:spPr>
              <a:xfrm>
                <a:off x="7809821" y="4249198"/>
                <a:ext cx="3286271" cy="187509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lnSpc>
                    <a:spcPct val="130000"/>
                  </a:lnSpc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记录   -记录查房时间、地点、参与者
  -记录患儿病情评估结果
  -记录护理计划及措施
  -记录护理效果评价结果
  -记录健康教育内容及沟通情况</a:t>
                </a:r>
                <a:endParaRPr/>
              </a:p>
            </p:txBody>
          </p:sp>
        </p:grpSp>
      </p:grpSp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43569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小儿护理查房的信息收集与记录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小儿护理查房的主要内容与关注点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小儿生理心理特点及护理需求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13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生理特点   -生长发育迅速
  -免疫系统不完善
  -消化系统功能不成熟</a:t>
                </a:r>
                <a:endParaRPr/>
              </a:p>
            </p:txBody>
          </p:sp>
          <p:cxnSp>
            <p:nvCxnSpPr>
              <p:cNvPr id="17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8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1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心理特点   -认知能力逐渐发展
  -情感波动较大
  -自我意识逐渐增强</a:t>
                </a:r>
                <a:endParaRPr/>
              </a:p>
            </p:txBody>
          </p:sp>
        </p:grpSp>
        <p:grpSp>
          <p:nvGrpSpPr>
            <p:cNvPr id="23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24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6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护理需求   -生活照顾
  -疾病护理
  -心理支持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https://d.book118.com/957141201152006043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小儿护理查房PPT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2024-09-17T21:08:22.909</cp:lastPrinted>
  <dcterms:created xsi:type="dcterms:W3CDTF">2024-09-17T13:08:22Z</dcterms:created>
  <dcterms:modified xsi:type="dcterms:W3CDTF">2024-09-17T13:08:24Z</dcterms:modified>
</cp:coreProperties>
</file>