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08017-3DC3-4419-A231-FCD99790F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41FC4-F559-4081-8440-E983ADC71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739A9-67F3-4212-B86B-2C759D415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01A0D-3E85-4876-BCE6-E37DAE997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9AC77-64E2-42C4-A7C1-70FBB3D6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3F53D4-8E6D-445E-8658-CF4316211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88CD04-EAA9-4B6E-BFC4-78A3C2C10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F000B-F951-43B4-9836-AB8259233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E3AC6-6133-4AE2-B3EE-703DEDF28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7A080-3094-423C-8ADE-A94B69469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A56CB-D365-4545-B25D-85F2A30E0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 panose="00000a00000000000000" charset="-122"/>
          <a:ea typeface="MiSans Heavy" panose="00000a00000000000000" charset="-122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4302505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《zm光电导探测器》PPT课件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课件介绍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光电导探测器概述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zm光电导探测器结构与性能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zm光电导探测器实验与应用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与其他光电导探测器的比较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897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光电导探测器：一种用于探测光信号的电子设备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应用领域：广泛应用于通信、医疗、军事等领域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课件目的：介绍光电导探测器的工作原理、应用领域及发展趋势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课件内容：包括光电导探测器的基本原理、结构、性能参数、应用实例等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0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分析光电导探测器的发展趋势和挑战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介绍光电导探测器的基本原理和结构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阐述光电导探测器的应用领域和优势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探讨光电导探测器的未来发展方向和应用前景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08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光电探测器领域的研究人员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需要了解光电探测器基本知识和应用领域的学者和学生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对光电探测器感兴趣的普通读者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光电探测器应用领域的工程师和技术人员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6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光电导探测器概述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定义与原理</a:t>
            </a:r>
            <a:endParaRPr lang="zh-CN" altLang="en-US"/>
          </a:p>
        </p:txBody>
      </p:sp>
      <p:sp>
        <p:nvSpPr>
          <p:cNvPr id="10492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光电导探测器：一种能够将光信号转换为电信号的器件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应用领域：广泛应用于光电检测、光电转换、光电通信等领域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主要参数：响应时间、灵敏度、线性度、噪声等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工作原理：利用光电效应，将光能转换为电能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分类与特点</a:t>
            </a:r>
            <a:endParaRPr lang="zh-CN" altLang="en-US"/>
          </a:p>
        </p:txBody>
      </p:sp>
      <p:sp>
        <p:nvSpPr>
          <p:cNvPr id="104930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光电导探测器的应用：光电检测、光电测量、光电控制等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光电导探测器的发展趋势：高灵敏度、高稳定性、高可靠性等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光电导探测器的分类：光敏二极管、光敏三极管、光敏电阻等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光电导探测器的特点：灵敏度高、响应速度快、稳定性好等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应用领域</a:t>
            </a:r>
            <a:endParaRPr lang="zh-CN" altLang="en-US"/>
          </a:p>
        </p:txBody>
      </p:sp>
      <p:sp>
        <p:nvSpPr>
          <p:cNvPr id="10493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光电导探测器广泛应用于光电子学、光电子技术、光电子器件等领域。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在光电子技术中，光电导探测器可以用于光电子器件的设计、制造、测试等方面。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在光电子器件中，光电导探测器可以用于光电子器件的制造、测试、应用等方面。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在光电子学中，光电导探测器可以用于光电转换、光电探测、光电信号处理等方面。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4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zm光电导探测器结构与性能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结构组成</a:t>
            </a:r>
            <a:endParaRPr lang="zh-CN" altLang="en-US"/>
          </a:p>
        </p:txBody>
      </p:sp>
      <p:sp>
        <p:nvSpPr>
          <p:cNvPr id="10495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光电导探测器：由光电导材料制成，能够将光信号转换为电信号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光电导材料：包括半导体材料、金属材料等，具有光电导效应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光电导效应：当光照射到光电导材料上时，会产生光电流，从而实现光信号到电信号的转换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光电导探测器结构：包括光电导材料、电极、封装等部分，各部分之间相互配合，实现光电导效应的稳定输出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https://d.book118.com/957143025056006025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《zm光电导探测器》PPT课件</vt:lpstr>
      <vt:lpstr>目录</vt:lpstr>
      <vt:lpstr>添加章节标题</vt:lpstr>
      <vt:lpstr>课件介绍</vt:lpstr>
      <vt:lpstr>课件背景</vt:lpstr>
      <vt:lpstr>课件目的</vt:lpstr>
      <vt:lpstr>适用人群</vt:lpstr>
      <vt:lpstr>光电导探测器概述</vt:lpstr>
      <vt:lpstr>定义与原理</vt:lpstr>
      <vt:lpstr>分类与特点</vt:lpstr>
      <vt:lpstr>应用领域</vt:lpstr>
      <vt:lpstr>zm光电导探测器结构与性能</vt:lpstr>
      <vt:lpstr>结构组成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2024-08-29T21:44:57.733</cp:lastPrinted>
  <dcterms:created xsi:type="dcterms:W3CDTF">2024-08-29T13:44:57Z</dcterms:created>
  <dcterms:modified xsi:type="dcterms:W3CDTF">2024-08-29T13:45:00Z</dcterms:modified>
</cp:coreProperties>
</file>