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AAA906-01D5-4DEE-B75F-D3AF534B3F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96B2D2-A968-499F-8B81-E0942D7E42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AE27D9-7C23-4C30-9537-EC49CCC081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9BDD87-30D9-4B28-9A09-8BA82258DB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4056BA-2F5F-41FB-893E-6EB787DF07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E4E223-4413-4FE6-A93B-AE3EB3103A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FAF1EE-DE39-4767-9DA0-7D85E76FAD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260EC0-0E91-4F5C-8597-7EA791E735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53BB4E-36E4-4A66-B2B6-6EDAA5F07A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95B193-0F1F-4648-94E4-B9D6DE607A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D4E178-AB27-467A-BB48-701D16FCD7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714311015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护理学导论护理评估课件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护理评估概述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护理诊断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护理评估工具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护理评估案例分析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护理评估概述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362" r="436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护理评估是护理程序的第一步，指收集和整理病人的健康资料，了解病人的健康状况、需求及问题，为制定护理计划提供依据。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评估病人的健康状况，发现潜在的健康问题，为制定护理计划提供依据，确保病人得到全面、有效的护理。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317" r="2531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通过观察、询问、体格检查等方式收集病人的基本信息、健康史、症状和体征等资料。</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收集资料</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分析资料</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记录评估结果</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反馈与调整</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对收集到的资料进行分析，识别病人的健康问题、需求和潜在风险。</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将分析结果记录在护理病历中，为制定护理计划提供依据。</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根据评估结果及时调整护理计划，确保病人得到最佳的护理。</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护理评估的流程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尊重病人隐私</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全面评估</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及时调整</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持续改进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护理评估的注意事项</a:t>
              </a:r>
            </a:p>
          </p:txBody>
        </p:sp>
      </p:grpSp>
      <p:pic>
        <p:nvPicPr>
          <p:cNvPr id="28" name="Picture 28"/>
          <p:cNvPicPr>
            <a:picLocks noChangeAspect="1"/>
          </p:cNvPicPr>
          <p:nvPr/>
        </p:nvPicPr>
        <p:blipFill>
          <a:blip r:embed="rId2"/>
          <a:srcRect l="5606" r="560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3708" r="1370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98" r="16598"/>
          <a:stretch>
            <a:fillRect/>
          </a:stretch>
        </p:blipFill>
        <p:spPr>
          <a:xfrm>
            <a:off x="6248978" y="1337857"/>
            <a:ext cx="2465519" cy="2459823"/>
          </a:xfrm>
          <a:prstGeom prst="rect">
            <a:avLst/>
          </a:prstGeom>
        </p:spPr>
      </p:pic>
      <p:pic>
        <p:nvPicPr>
          <p:cNvPr id="31" name="Picture 31"/>
          <p:cNvPicPr>
            <a:picLocks noChangeAspect="1"/>
          </p:cNvPicPr>
          <p:nvPr/>
        </p:nvPicPr>
        <p:blipFill>
          <a:blip r:embed="rId5"/>
          <a:srcRect l="15370" r="15370"/>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在收集资料过程中，应尊重病人的隐私，保护病人的个人信息。</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应全面评估病人的生理、心理和社会状况，以便更好地了解病人的需求。</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根据评估结果及时调整护理计划，确保病人得到最佳的护理。</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对评估过程进行持续改进，提高评估的准确性和效率。</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患者评估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患者来源地、生活习惯、家族史等信息有助于了解患者的环境和生活背景，为后续护理提供参考。</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患者职业、工作状况等有助于了解患者的经济状况和社会地位，有助于制定合适的护理计划。</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2248" r="2248"/>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852" b="885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姓名、年龄、性别、联系方式等基本信息是评估患者的基础，有助于了解患者的身份和基本情况。</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患者基本信息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患者的主观感受和客观体征是评估健康状况的重要依据，包括疼痛、不适、发热等症状。</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患者的病史、用药史、过敏史等信息有助于了解患者的健康状况和潜在风险，为后续护理提供指导。</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患者的体格检查、实验室检查结果等数据有助于全面了解患者的生理状况，为诊断和治疗提供依据。</a:t>
            </a:r>
          </a:p>
        </p:txBody>
      </p:sp>
      <p:pic>
        <p:nvPicPr>
          <p:cNvPr id="10" name="Picture 10"/>
          <p:cNvPicPr>
            <a:picLocks noChangeAspect="1"/>
          </p:cNvPicPr>
          <p:nvPr/>
        </p:nvPicPr>
        <p:blipFill>
          <a:blip r:embed="rId4"/>
          <a:srcRect t="10234" b="10234"/>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患者健康状况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7726" b="177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74" b="287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056" b="2505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患者心理社会状况</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患者的心理状况对护理效果有很大影响，评估患者的情绪状态、认知能力、精神状态等有助于制定合适的护理方案。</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患者的家庭状况、社会支持系统等信息对患者的心理状态有很大影响，了解这些信息有助于为患者提供更好的护理服务。</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患者的文化背景、信仰、价值观等对患者的心理状态和护理需求也有影响，了解这些信息有助于更好地满足患者的需求。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护理诊断</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诊断是关于个人、家庭或社区对现存的或潜在的健康问题以及生命过程的反应的一种临床判断，是护士为达到预期结果而选择护理措施的基础，也即确定存在和潜在的健康问题以及个人、家庭或社区对它们的感知和反应。</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护理诊断分为三类，包括健康促进诊断、护理管理诊断和合作性问题诊断。</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通过观察、交谈、体格检查和查阅病历等方式收集患者的健康资料。</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收集资料</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将收集到的资料进行分析，识别出患者存在的健康问题以及潜在的健康问题。</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分析资料</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根据分析结果，列出符合患者情况的护理诊断。</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列出护理诊断</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对列出的护理诊断进行评价，确定其准确性、可靠性和实用性。</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评价护理诊断</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护理诊断的步骤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https://d.book118.com/957143110152006031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2024-09-04T08:21:01.791</cp:lastPrinted>
  <dcterms:created xsi:type="dcterms:W3CDTF">2024-09-04T00:21:01Z</dcterms:created>
  <dcterms:modified xsi:type="dcterms:W3CDTF">2024-09-04T00:21:03Z</dcterms:modified>
</cp:coreProperties>
</file>