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5FD5AF-AB81-4D4A-BFBE-136EA6F6D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7FFA16-7273-486D-B22D-7AE14E4DA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BCC388-F136-4AC9-A51F-771390656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9A6CF3-7C98-48A6-81BB-3D80CDE62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49B15D-0671-4BF6-931C-6194D30818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9739C3-873D-41E8-AD45-0BB221A3BC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A9BC12-024E-459C-9193-5E7B787976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6D3FF0-606A-4ADB-9755-5F4D2FDBB0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C37C4B-C9E7-4262-97C7-A15C95F3FA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56BD0-1D79-4AF9-B164-B3DC46B92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DA6564-5AA6-4E3E-8A98-CCA81976F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44031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移动支付的智慧农业与农村金融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移动支付在智慧农业中的应用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农村金融现状及问题分析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移动支付与农村金融的结合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智慧农业与农村金融融合发展的策略与建议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智慧农业的发展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随着物联网、大数据等技术的不断进步，智慧农业逐渐成为农业现代化的重要方向，通过智能化的手段提高农业生产效率和质量。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农村金融的困境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农村地区金融服务相对匮乏，农民贷款难、贷款贵等问题长期存在，制约了农村经济的发展。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移动支付的优势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移动支付具有便捷、快速、低成本等优势，能够为农村地区提供更加高效、安全的金融服务，促进农村经济的发展。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发达国家在智慧农业和农村金融方面起步较早，已经形成了较为完善的体系。移动支付在农业领域的应用也相对成熟，为农业生产提供了便利。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近年来，我国政府对智慧农业和农村金融给予了高度关注，出台了一系列政策措施推动其发展。移动支付在农村地区的应用也逐渐普及，为农民提供了更加便捷的金融服务。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58" r="2465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本文旨在探讨移动支付在智慧农业与农村金融中的应用及其影响，分析移动支付的优势和存在的问题，提出相应的政策建议。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文的研究，可以深入了解移动支付在智慧农业与农村金融中的作用，为政府和企业提供决策参考，推动农村地区金融服务水平的提升和农业现代化的实现。同时，本文的研究也有助于丰富相关领域的研究成果，为后续的学术研究提供借鉴和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移动支付在智慧农业中的应用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移动支付是指利用手机、平板电脑等移动终端设备，通过无线网络进行的支付方式。</a:t>
            </a:r>
          </a:p>
        </p:txBody>
      </p:sp>
      <p:pic>
        <p:nvPicPr>
          <p:cNvPr id="6" name="Picture 6"/>
          <p:cNvPicPr>
            <a:picLocks noChangeAspect="1"/>
          </p:cNvPicPr>
          <p:nvPr/>
        </p:nvPicPr>
        <p:blipFill>
          <a:blip r:embed="rId2"/>
          <a:srcRect t="2490" b="249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移动支付定义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包括近场支付和远程支付两种类型，近场支付主要利用NFC、蓝牙等技术，远程支付则通过互联网进行。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移动支付类型</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随着智能手机的普及和移动互联网的发展，移动支付已经成为日常生活中不可或缺的支付方式。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移动支付发展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智慧农业定义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智慧农业是指利用物联网、大数据、人工智能等现代信息技术，对农业生产进行智能化管理和决策。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智慧农业技术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包括传感器技术、智能控制技术、云计算技术等，实现对农业环境的实时监测和智能控制。</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智慧农业发展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随着科技的进步和政策的推动，智慧农业已经成为现代农业发展的重要方向。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移动支付可用于购买农资、支付地租、雇佣劳动力等农业生产环节，提高生产效率。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农业生产环节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3" r="1379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农业销售环节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708" r="12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农业金融服务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250" b="2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移动支付可用于农产品线上销售、线下交易等场景，方便消费者购买和支付。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移动支付可为农民提供便捷的金融服务，如贷款申请、保险购买等，满足农业生产资金需求。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移动支付在智慧农业中的应用场景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移动支付在智慧农业中的优势与挑战</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通过加强网络基础设施建设、提高农民数字化素养、加强支付安全监管等措施，可以克服这些挑战，推动移动支付在智慧农业中的广泛应用。</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解决方案</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移动支付具有便捷性、实时性、安全性等优势，能够满足智慧农业对支付方式的需求。</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优势</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移动支付在智慧农业应用中面临着网络覆盖不足、农民接受度不高、支付安全等问题。</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农村金融现状及问题分析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农村金融概述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农村金融定义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农村金融是指为农村地区提供各类金融服务的一系列经济活动的总称，包括存款、贷款、支付结算、保险、投资等。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农村金融的重要性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农村金融是支持农村经济发展的重要力量，对于促进农业产业升级、推动农村经济发展、提高农民收入具有重要意义。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农村金融现状及存在的问题</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目前，我国农村金融机构数量相对较少，服务覆盖面不够广，导致部分农村地区金融服务供给不足。</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金融服务产品单一</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农村金融机构提供的金融服务产品相对单一，主要以存贷款业务为主，缺乏多样化、个性化的金融产品，难以满足农民多元化的金融需求。</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金融服务成本较高</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由于农村地区交通不便、信息不畅等因素，导致农村金融机构提供金融服务的成本较高，进一步制约了农村金融的发展。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农村金融机构覆盖不足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农业生产性金融需求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农业生产具有周期性、季节性等特点，农民在种植、养殖等生产过程中需要资金支持，用于购买农资、饲料等。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农民生活性金融需求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随着农民收入水平的提高和消费观念的转变，农民对于教育、医疗、住房等方面的金融需求不断增加。</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农村小微企业和农民合作社金融需求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农村小微企业和农民合作社是农村地区经济发展的重要力量，他们对于资金周转、扩大生产等方面的金融需求较为迫切。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农村金融需求分析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https://d.book118.com/957144031112006034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2024-09-08T12:37:57.680</cp:lastPrinted>
  <dcterms:created xsi:type="dcterms:W3CDTF">2024-09-08T04:37:57Z</dcterms:created>
  <dcterms:modified xsi:type="dcterms:W3CDTF">2024-09-08T04:37:59Z</dcterms:modified>
</cp:coreProperties>
</file>