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7BA5AB-8D35-45D7-8E7E-35CF56B872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68BEFC-DDCC-4A23-8BC9-47C6E3B7CF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2DDC13-D0DC-44A7-B5AD-7AFC94D492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C8341F-A715-48DA-AC8B-63ABEB4A1B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0E80B09-E794-4804-AF42-61EDAD8F41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3AA3146-1712-4C1D-8C38-9A2F51DA9F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B1196B2-A088-4582-9B69-1835FED47B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2A184C-1BF0-4E2D-8DF3-B9A672D1DF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7478CE-3A89-43E6-94EB-75BBB060D2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B91228-F73C-4FD5-83AE-585169777F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BCEA31-9F86-43C6-9557-03B6ADBB34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7144054043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知识产权普法宣传活动方案设计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活动背景与目标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宣传内容策划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活动形式与流程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宣传渠道与合作方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活动预算与资源需求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活动效果评估与总结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活动背景与目标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041" r="3104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9448" r="29448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7659" r="2765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背景介绍</a:t>
            </a:r>
          </a:p>
        </p:txBody>
      </p:sp>
      <p:sp>
        <p:nvSpPr>
          <p:cNvPr id="30" name="AutoShape 30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知识产权保护对于促进创新、维护市场秩序、保障合法权益具有重要意义。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当前社会对知识产权保护的重视程度不断提高，但侵犯知识产权的现象仍时有发生。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3792" r="1379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0417" r="10417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提高公众对知识产权的认识和保护意识。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0000" r="10000"/>
          <a:stretch>
            <a:fillRect/>
          </a:stretch>
        </p:blipFill>
        <p:spPr>
          <a:xfrm>
            <a:off x="8413042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引导企业、个人自觉遵守知识产权法律法规。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形成尊重和保护知识产权的良好社会氛围。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目标设定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宣传内容策划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知识产权定义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知识产权是指人们对其智力成果所享有的法律权利，包括专利、商标、著作权等。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知识产权种类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详细介绍专利、商标、著作权等各类知识产权的定义、申请流程及保护方式。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知识产权保护途径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介绍知识产权保护的途径，如申请专利、注册商标、版权登记等。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知识产权基本知识</a:t>
            </a:r>
          </a:p>
        </p:txBody>
      </p:sp>
      <p:sp>
        <p:nvSpPr>
          <p:cNvPr id="38" name="AutoShape 38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知识产权保护能够鼓励创新，保护创新成果，激发人们的创造力和创新精神。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促进创新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0042" r="200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维护市场秩序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0750" r="107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提升国际竞争力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667" r="14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通过保护知识产权，能够维护市场秩序，防止侵权行为的发生，保障公平竞争。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加强知识产权保护能够提升国家在国际上的竞争力，吸引更多的投资和技术流入。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知识产权保护的重要性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介绍一起专利侵权案例，包括侵权行为的发生、维权过程和最终处理结果。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案例一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5500" r="15500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介绍一起商标侵权案例，重点讲述商标侵权对品牌形象和市场秩序的影响。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案例二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介绍一起著作权侵权案例，强调著作权保护对于文化创意产业发展的重要性。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案例三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知识产权侵权案例分析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活动形式与流程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邀请专业人士录制视频，向公众普及知识产权法律法规和保护措施。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制作知识产权普法宣传视频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在官方网站、社交媒体等平台开设专栏，定期发布知识产权相关文章、案例分析等内容。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开设知识产权普法专栏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邀请专家进行在线讲座，与观众进行实时互动，解答疑问。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利用网络直播进行宣传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线上宣传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制作宣传海报和手册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设计简洁明了、富有创意的海报和手册，在公共场所如图书馆、商场等进行张贴和发放。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组织专题讲座和培训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邀请专业律师、知识产权专家等，为企业、学校等机构提供培训和讲座服务。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举办知识产权普法展览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展示知识产权保护成果、典型案例等，提高公众对知识产权保护的认识。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线下宣传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设置问答环节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在活动现场或在线直播中设置问答环节，鼓励观众积极参与，提高活动的互动性和参与度。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开展有奖竞猜活动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发布与知识产权相关的谜题或问题，参与者答对可获得小礼品或积分奖励。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组织模拟法庭活动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模拟真实知识产权纠纷案件，让参与者扮演不同角色，了解法庭审判程序和知识产权保护的重要性。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互动环节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https://d.book118.com/957144054043006030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2024-09-01T20:39:55.810</cp:lastPrinted>
  <dcterms:created xsi:type="dcterms:W3CDTF">2024-09-01T12:39:55Z</dcterms:created>
  <dcterms:modified xsi:type="dcterms:W3CDTF">2024-09-01T12:39:57Z</dcterms:modified>
</cp:coreProperties>
</file>