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BA4092-591B-4229-BC72-70F20330F4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BB5C59-8075-40AC-8F4C-9B0E913E0C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F4E74F-75C0-4FD9-BE4F-E5A29024FB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D76402-ED87-48E3-848A-E6177A97A6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33D9F1-98AB-4BED-9D80-1A9EE601FD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021A1F-C8AF-4F73-980F-1BC63E91EA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B0702D-2F90-40CD-94EE-D1C64D312A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9E50DD-F381-4D63-BD77-20B2AF6689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79844D-4ADE-4377-8245-23132FBEE1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4C3F75-FF93-43BA-B8E6-E0D0AFD2C5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DFEB7B-43BC-4004-8FDE-1B0CA0FFF9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14510406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商业伦理与会计职业道德的关系研究</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汇报人：AA</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商业伦理概述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会计职业道德概述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商业伦理与会计职业道德的关系分析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商业伦理与会计职业道德的挑战与对策</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结论与展望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会计职业道德的核心地位</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会计作为企业信息披露的重要角色，其职业道德水平直接影响企业财务报告的可靠性和透明度。</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商业伦理与会计职业道德的关联</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商业伦理与会计职业道德密切相关，二者共同构成了企业财务信息披露的伦理基础。</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全球化背景下商业伦理的重要性</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随着全球化进程的加速，企业间的竞争日益激烈，商业伦理成为企业长期发展的关键因素之一。</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探讨商业伦理与会计职业道德之间的关系，分析二者对企业财务报告质量的影响，提出加强商业伦理和会计职业道德建设的建议。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商业伦理与会计职业道德之间存在怎样的内在联系？二者如何共同作用于企业财务报告质量？如何提高商业伦理和会计职业道德水平，以保障企业财务报告的真实性和公正性？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研究问题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采用文献综述、案例分析、问卷调查等方法，对商业伦理与会计职业道德的理论基础、实践应用及相互关系进行深入探讨。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以国内外上市公司为研究对象，重点关注其商业伦理和会计职业道德状况对企业财务报告质量的影响。同时，结合不同行业和地区的实际情况，对商业伦理与会计职业道德的差异性进行分析。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研究范围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商业伦理概述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商业伦理的定义与内涵</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商业伦理是指商业活动中应遵循的道德规范和原则，涉及企业、员工、消费者、股东等多方利益相关者的关系处理。</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商业伦理的内涵包括诚信、公正、责任、透明等方面，强调企业在追求经济利益的同时，也要关注社会和环境效益。</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商业伦理的原则主要包括平等原则、自愿原则、公平原则、诚信原则等，这些原则构成了商业活动的基本道德框架。</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商业伦理的规范涉及多个方面，如避免欺诈行为、尊重知识产权、保护环境、关爱员工等，这些规范有助于企业在竞争激烈的市场中树立良好的形象。</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商业伦理的原则与规范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商业伦理的实践与应用</a:t>
              </a:r>
            </a:p>
          </p:txBody>
        </p:sp>
      </p:grpSp>
      <p:sp>
        <p:nvSpPr>
          <p:cNvPr id="24" name="AutoShape 24"/>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5400000">
            <a:off x="5371957"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33" name="TextBox 33"/>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34" name="TextBox 34"/>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35" name="TextBox 35"/>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36" name="TextBox 36"/>
          <p:cNvSpPr txBox="1"/>
          <p:nvPr/>
        </p:nvSpPr>
        <p:spPr>
          <a:xfrm>
            <a:off x="2615463" y="2112527"/>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企业内部建立商业伦理制度，明确道德准则和行为规范，通过培训和教育提高员工的道德意识。</a:t>
            </a:r>
          </a:p>
        </p:txBody>
      </p:sp>
      <p:sp>
        <p:nvSpPr>
          <p:cNvPr id="37" name="TextBox 37"/>
          <p:cNvSpPr txBox="1"/>
          <p:nvPr/>
        </p:nvSpPr>
        <p:spPr>
          <a:xfrm>
            <a:off x="6432750" y="2112527"/>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企业在经营决策中考虑商业伦理因素，如评估潜在的环境和社会影响，选择符合道德标准的供应商和合作伙伴。</a:t>
            </a:r>
          </a:p>
        </p:txBody>
      </p:sp>
      <p:sp>
        <p:nvSpPr>
          <p:cNvPr id="38" name="TextBox 38"/>
          <p:cNvSpPr txBox="1"/>
          <p:nvPr/>
        </p:nvSpPr>
        <p:spPr>
          <a:xfrm>
            <a:off x="2615463" y="4076201"/>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企业积极履行社会责任，参与公益事业和慈善活动，推动可持续发展。</a:t>
            </a:r>
          </a:p>
        </p:txBody>
      </p:sp>
      <p:sp>
        <p:nvSpPr>
          <p:cNvPr id="39" name="TextBox 39"/>
          <p:cNvSpPr txBox="1"/>
          <p:nvPr/>
        </p:nvSpPr>
        <p:spPr>
          <a:xfrm>
            <a:off x="6432750" y="4076201"/>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监管机构和社会组织加强对企业商业伦理的监督和评价，促进企业遵守道德规范并承担相应的责任。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会计职业道德概述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会计职业道德的定义与内涵</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会计职业道德是指会计人员在从事会计工作时应当遵循的道德规范和职业操守。</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它涵盖了会计人员在处理财务信息、进行财务分析、提供财务咨询等过程中应当遵守的行为准则和道德规范。</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会计职业道德的核心是诚信、客观、公正和保密，要求会计人员具备高度的责任感和职业操守。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诚信原则</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会计人员应当保持诚实、守信，不提供虚假财务信息，不参与任何欺诈行为。</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客观原则</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会计人员应当保持客观、公正的态度，不受任何利益驱使，提供真实、准确的财务信息。</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公正原则</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会计人员应当遵守法律法规，不偏袒任何一方，维护社会公共利益和投资者权益。</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保密原则</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会计人员应当严格保守商业秘密和客户信息，不泄露任何未经授权的信息。</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会计职业道德的原则与规范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在日常工作中，会计人员应当严格遵守会计职业道德规范，确保财务信息的真实性和准确性。</a:t>
            </a:r>
          </a:p>
        </p:txBody>
      </p:sp>
      <p:sp>
        <p:nvSpPr>
          <p:cNvPr id="11" name="TextBox 11"/>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在面对利益冲突时，会计人员应当坚守诚信和公正原则，维护社会公共利益和投资者权益。</a:t>
            </a:r>
          </a:p>
        </p:txBody>
      </p:sp>
      <p:sp>
        <p:nvSpPr>
          <p:cNvPr id="12" name="TextBox 12"/>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在不断学习和提升自己的过程中，会计人员应当注重职业道德的培养和提高，不断增强自己的职业操守和责任感。</a:t>
            </a:r>
          </a:p>
        </p:txBody>
      </p:sp>
      <p:sp>
        <p:nvSpPr>
          <p:cNvPr id="13" name="TextBox 13"/>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在处理复杂的财务问题时，会计人员应当保持谨慎和客观的态度，不受任何外部压力的影响。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会计职业道德的实践与应用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04</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商业伦理与会计职业道德的关系分析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https://d.book118.com/957145104062006041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2024-09-14T04:34:15.089</cp:lastPrinted>
  <dcterms:created xsi:type="dcterms:W3CDTF">2024-09-13T20:34:15Z</dcterms:created>
  <dcterms:modified xsi:type="dcterms:W3CDTF">2024-09-13T20:34:17Z</dcterms:modified>
</cp:coreProperties>
</file>