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65F79-F47F-4A75-A375-8A82181B2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041B5-F5B1-46B1-8BB7-EA2249212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D7ECE-E852-4616-92A5-BE49BB5FA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15565-CC4D-4696-8EE4-4E4D3AE50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389248-02AC-488B-B72D-93837152C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F5C533-C3EB-4D45-848A-DC72D4E83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D83CE0-61FD-4D24-97CA-D59F1D3AE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BFFA4-CA11-40B3-BBEA-8B34B1241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34B9F-5AD9-41BA-90C3-A1164802B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62797-7330-4E64-9038-C37A33E74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B1DCB-4548-4215-940E-F7FB8C641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46101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可口可乐跨文化营销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可口可乐的跨文化营销策略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可口可乐在各国的跨文化营销案例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跨文化营销的挑战与机遇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可口可乐跨文化营销的未来展望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可口可乐公司是一家全球知名的饮料生产商，成立于1886年，总部位于美国佐治亚州亚特兰大市。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公司业务遍布全球200多个国家和地区，旗下拥有可口可乐、雪碧、芬达等众多知名品牌。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可口可乐公司致力于提供高品质的饮料产品，同时关注可持续发展和社区发展。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44" b="654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可口可乐公司简介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267" b="18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433" b="94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520" b="9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跨文化营销的定义和重要性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跨文化营销是指企业在不同文化背景下进行的市场营销活动，旨在满足不同文化背景下的消费者需求。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随着全球化的加速和消费者需求的多样化，跨文化营销对于企业来说变得越来越重要。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通过跨文化营销，企业可以更好地理解不同文化背景下的消费者需求，提高品牌知名度和市场份额，同时增强企业的国际竞争力。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可口可乐的跨文化营销策略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全球统一策略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可口可乐在全球范围内采用统一的品牌形象、广告语和营销主题，以强化品牌认知度和忠诚度。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本土化策略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根据不同国家和地区的文化背景、消费习惯和市场需求，可口可乐在产品配方、包装设计、广告内容等方面进行本土化调整，以更好地满足当地消费者需求。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56" r="2365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全球统一策略与本土化策略的结合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69" r="23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可口可乐的品牌形象注重快乐、活力、友谊和团结等积极元素，这些元素在不同文化中具有普遍吸引力。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可口可乐在跨文化营销中注重将品牌形象与当地文化相融合，通过与当地传统节日、风俗习惯和文化活动合作，增强品牌与当地消费者的文化连结。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品牌形象与文化的融合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08" r="18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可口可乐根据不同国家和地区的消费者需求，推出具有本土特色的新产品，如特殊口味、包装规格和配方等。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可口可乐通过举办各种创意营销活动，如公益活动、体育赞助、音乐节和文化展览等，吸引不同国家和地区的消费者参与，提高品牌知名度和美誉度。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创新的产品和营销活动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可口可乐在各国的跨文化营销案例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可口可乐在美国的跨文化营销中，强调家庭和友情的重要性，通过温馨、快乐的广告画面，传达出可口可乐是家庭聚会、朋友相聚时不可或缺的饮品。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可口可乐在美国的广告中，经常出现家庭聚会、朋友聚餐等场景，强调可口可乐是这些场合中不可或缺的饮品。通过这些广告，可口可乐成功地与美国人的家庭和友情观念紧密相连，成为代表美国文化的品牌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美国：家庭和友情的象征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https://d.book118.com/957146101161006052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2024-09-26T14:40:47.348</cp:lastPrinted>
  <dcterms:created xsi:type="dcterms:W3CDTF">2024-09-26T06:40:47Z</dcterms:created>
  <dcterms:modified xsi:type="dcterms:W3CDTF">2024-09-26T06:40:49Z</dcterms:modified>
</cp:coreProperties>
</file>