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488F3-45EE-4BD9-94A7-0484699FC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BC31F-C2F2-4BF9-8EAC-8B5D3E4E0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BCDE9-18F9-4459-A034-934D8EE43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965CD-25A8-41E6-B4E3-C3E4861EC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05F87-8380-4751-BAC5-6133EE7F8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72CFA-81CC-4685-9ACD-8186DD0A3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76382F-214C-4359-BA7B-2CB72337A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DDB23-B597-4CCF-ABAF-8A8734E0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3EF48-44F5-44EF-8678-9C317EF5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8E7C1-A546-480D-894A-C367289C2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7EA73-B2F2-4F10-B6F3-7EF65CFEE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46134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间歇管饲康复个案护理PPT\n## 1.间歇管饲康复个案护理的概念与意义\n### 1.1间歇管饲康复的定义与目的\n### 1.2间歇管饲康复的重要性及优势\n### 1.3间歇管饲康复的适应症与禁忌症\n## 2.间歇管饲康复个案护理的实施步骤\n### 2.1评估患者的营养状况与需求\n### 2.2制定个性化的间歇管饲康复计划\n### 2.3监测与调整间歇管饲康复方案\n## 3.间歇管饲康复个案护理的护理要点\n### 3.1患者心理护理与沟通技巧\n### 3.2间歇管饲康复期间的并发症预防与护理\n### 3.3患者出院后的延续护理与康复指导\n## 4.间歇管饲康复个案护理的团队协作与沟通\n### 4.1多学科团队协作在间歇管饲康复个案护理中的作用\n### 4.2有效的沟通技巧与工具\n### 4.3团队协作与沟通的实践经验与案例分析\n## 5.间歇管饲康复个案护理的案例分析\n### 5.1成功案例分享与经验总结\n### 5.2案例分析：挑战与解决方案\n### 5.3案例反思与改进措施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间歇管饲康复个案护理PPT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间歇管饲康复个案护理的概念与意义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间歇管饲康复是一种营养支持方法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通过插入鼻饲管，将营养液输送到患者的胃或肠道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适应症包括不能经口进食的患者，如昏迷、吞咽障碍等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目的：维持患者的营养状况，促进康复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提供足够的能量和营养物质，支持患者的生理功能和免疫功能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减少并发症，提高生活质量，甚至挽救生命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间歇管饲康复的定义与目的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重要性：改善患者的营养状况，促进康复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对于不能经口进食的患者，间歇管饲康复是维持生命的重要手段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适当的营养支持有助于提高患者的免疫力，减少感染等并发症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优势：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：根据患者的具体情况，制定合适的营养计划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：可以根据患者的病情和营养需求，调整管饲的时间和频率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效果显著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：临床研究表明，间歇管饲康复能够显著提高患者的营养状况和生活质量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间歇管饲康复的重要性及优势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适应症：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：无法经口进食，需要人工营养支持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：如脑卒中、帕金森病等，影响正常的吞咽功能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消化道疾病患者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：如食管癌、胃瘫等，导致吞咽困难和营养摄入不足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禁忌症：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严重消化道疾病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：如胃溃疡、肠道梗阻等，可能导致管饲过程中的并发症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：如血友病、肝衰竭等，增加管饲过程中出血的风险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患者无法配合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：如精神疾病、严重认知障碍等，无法配合管饲治疗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间歇管饲康复的适应症与禁忌症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间歇管饲康复个案护理的实施步骤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营养状况评估：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：监测患者的体重变化，判断营养状况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：如白蛋白、前白蛋白等，评估患者的蛋白质营养状况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：如淋巴细胞计数、IgG等，评估患者的免疫抵抗力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营养需求评估：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：根据患者的年龄、性别、体重和活动水平，计算每日能量需求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：根据患者的病情和营养状况，确定每日蛋白质摄入量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：评估患者对各种维生素和矿物质的需求量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评估患者的营养状况与需求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膳食选择：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：选择高质量的蛋白质来源，如鱼、肉、蛋等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：根据患者的能量需求，选择合适的能量密度食物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：确保摄入足够的维生素和矿物质，如蔬菜、水果等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喂养方式：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喂养频率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：根据患者的消化能力和营养需求，选择合适的喂养频率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：避免过快喂养，以免引起患者的不适和并发症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：根据患者的营养需求和耐受度，逐渐增加喂养量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制定个性化的间歇管饲康复计划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营养监测：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：定期检测患者的白蛋白、前白蛋白等指标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：监测患者的淋巴细胞计数、IgG等指标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：定期测量患者的体重，判断营养状况的变化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方案调整：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：根据患者的营养状况和能量需求，调整能量摄入量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：根据患者的病情和蛋白质需求，调整蛋白质摄入量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：根据患者的维生素和矿物质需求，调整摄入量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监测与调整间歇管饲康复方案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间歇管饲康复个案护理的护理要点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：与患者建立良好的护患关系，提高患者的信任度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：鼓励患者参与康复活动，提高患者的自尊心和自信心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：认真倾听患者的需求和感受，尊重患者的观点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：用简单易懂的语言解释管饲康复的相关知识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定期回访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：定期与患者沟通，了解患者的康复进展和需求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https://d.book118.com/957146134046006043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间歇管饲康复个案护理PPT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2024-09-17T01:11:37.476</cp:lastPrinted>
  <dcterms:created xsi:type="dcterms:W3CDTF">2024-09-16T17:11:37Z</dcterms:created>
  <dcterms:modified xsi:type="dcterms:W3CDTF">2024-09-16T17:11:39Z</dcterms:modified>
</cp:coreProperties>
</file>