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A9F6618-3D6B-456E-8C17-CBBA0966736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5A6F3-0646-427B-B68E-8A5BBED95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22370-BAD4-42F9-AFDC-F9115F0B1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BD052-F300-4A1E-A8CB-850C790B5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52001-AC06-414E-B857-AC5DB89F1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70A92-83C2-4FD8-99B2-3E31071DB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061662-871A-4D05-AF2C-BD916FBD9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F6EA3-F439-4760-BAEE-AF65AEB39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3FE08-A58F-468F-B85D-EE0BE9BD2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73304-1895-47F6-B395-5214CA843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B15C3-F45B-463B-818F-1A7D79C74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05FF8-A825-4302-AE52-9483038F3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28ADC88-71C2-4D7A-92FF-65805027389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D5002FD-CABE-4891-A28B-7E7D882F98E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5003514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亲子涂鸦创意美术绘画比赛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亲子涂鸦创意美术绘画比赛简介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主题与创意构思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绘画技巧与指导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作品提交与评选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比赛展示与亲子活动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亲子涂鸦创意美术绘画比赛总结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720720" y="444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亲子涂鸦创意美术绘画比赛简介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什么是亲子涂鸦创意美术绘画比赛？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一个鼓励家庭参与、共同创作的比赛活动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亲子涂鸦创意美术绘画比赛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促进亲子关系、培养孩子的创意和艺术表达能力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64753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898596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90734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5902920" y="85788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活动目的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3317760" y="2505240"/>
            <a:ext cx="65718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亲子涂鸦创意美术绘画比赛旨在促进亲子间的情感沟通和团结，激发孩子的创造力和想象力，同时提高孩子的绘画技巧和艺术表达能力。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创作内容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共同创作涂鸦创意作品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参赛流程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提交作品参加比赛评选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729000" y="360000"/>
            <a:ext cx="10070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参赛方式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每组人员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一名家长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一名孩子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奖励机制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评选最具合作默契的家庭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最佳亲子团队奖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表彰最具创意的作品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64753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最佳创意奖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奖励技术和表现力并重的作品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最佳绘画技巧奖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898596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鼓励所有参赛者的努力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0734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参与奖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创意灵感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海底世界、星空奇迹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自然主题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太空探险、机器人世界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未来想象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可爱小熊、神奇恐龙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动物元素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1855440" y="10756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参赛须知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220716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请在规定时间内完成作品创作，确保创意独到，绘画技巧纯熟。同时，作品不得涉及暴力、色情等内容。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720720" y="444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主题与创意构思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5902920" y="85788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确定主题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3317760" y="2505240"/>
            <a:ext cx="65718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在亲子涂鸦创意美术绘画比赛中，确定一个简洁、明确且具有启发性的主题非常重要。可以选择与孩子相关的话题或故事作为创作灵感，激发创作灵感，让作品更具有亲子情感。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创意构思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体现亲子之间的情感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思考亲子关系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突出创意元素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64753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发挥想象力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确定色彩搭配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设计绘画构图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898596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0734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保证作品质量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确保耐久性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选用合适工具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注意材料品质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耐久性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选择耐用颜料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考虑画布质地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729000" y="360000"/>
            <a:ext cx="10070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材料准备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选择绘画工具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画布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颜料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画笔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时间安排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明确创作进度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制定时间表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亲子配合完成作品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64753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安排共同创作时间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确保在截止日期前完成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作品完成日期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898596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0734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比赛准备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选取有趣主题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主题选择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运用多样技法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绘画技巧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突出独特元素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创意发挥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720720" y="444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绘画技巧与指导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熟练运用冷暖色调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注意色彩的对比和层次感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729000" y="360000"/>
            <a:ext cx="10070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色彩运用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选择合适的色彩搭配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5902920" y="85788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图像表现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3317760" y="2505240"/>
            <a:ext cx="65718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掌握简笔画基础是绘画的重要基础，通过简洁的线条勾勒出主题的轮廓和构图。在绘画过程中，要注重形象的生动和形态感，使作品更具视觉冲击力。此外，透视和比例的处理也至关重要，能够让作品更加立体和具有逼真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背景处理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根据主题氛围选择合适背景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营造合适的背景氛围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64746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背景与主题相互呼应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647532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注重背景与主题的统一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注重背景细节塑造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添加细节元素提升整体品质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898596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0734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5902920" y="85788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创新元素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3317760" y="2505240"/>
            <a:ext cx="65718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绘画过程中，创新元素能够为作品增添独特魅力。尝试使用新颖的绘画技法，如水彩溅墨、拼贴等，可以带来意想不到的效果。同时，添加特殊材料进行创意探索，如发泡胶、亮粉等，能够让作品更加生动有趣。通过不断尝试创新，可以提升作品的观赏性和艺术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添加特殊材料进行创意探索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发泡胶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亮粉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提升作品的观赏性和艺术性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注重细节处理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突出个性特点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729000" y="360000"/>
            <a:ext cx="10070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创新元素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尝试新颖的绘画技法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水彩溅墨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拼贴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https://d.book118.com/957150035142006052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亲子涂鸦创意美术绘画比赛</vt:lpstr>
      <vt:lpstr>目录</vt:lpstr>
      <vt:lpstr>第1章 亲子涂鸦创意美术绘画比赛简介</vt:lpstr>
      <vt:lpstr>什么是亲子涂鸦创意美术绘画比赛？</vt:lpstr>
      <vt:lpstr> </vt:lpstr>
      <vt:lpstr>参赛方式</vt:lpstr>
      <vt:lpstr>奖励机制</vt:lpstr>
      <vt:lpstr>创意灵感</vt:lpstr>
      <vt:lpstr>参赛须知</vt:lpstr>
      <vt:lpstr>第2章 主题与创意构思</vt:lpstr>
      <vt:lpstr> </vt:lpstr>
      <vt:lpstr>创意构思</vt:lpstr>
      <vt:lpstr>材料准备</vt:lpstr>
      <vt:lpstr>时间安排</vt:lpstr>
      <vt:lpstr>比赛准备</vt:lpstr>
      <vt:lpstr>第3章 绘画技巧与指导</vt:lpstr>
      <vt:lpstr>色彩运用</vt:lpstr>
      <vt:lpstr> </vt:lpstr>
      <vt:lpstr>背景处理</vt:lpstr>
      <vt:lpstr> </vt:lpstr>
      <vt:lpstr>创新元素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2024-09-26T09:55:54.153</cp:lastPrinted>
  <dcterms:created xsi:type="dcterms:W3CDTF">2024-09-26T01:55:54Z</dcterms:created>
  <dcterms:modified xsi:type="dcterms:W3CDTF">2024-09-26T01:55:56Z</dcterms:modified>
</cp:coreProperties>
</file>