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6D21B-CFB6-4710-81A6-AA7CF2BCB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F4858-0A96-4505-8F48-6B715E8EE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80E32-E2B3-4257-924C-B37063A6C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130446-1954-4FF1-A349-D932E7D63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9FE076-076C-42C2-A3B5-5ED9B421A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7076C5-3EBB-41D0-8729-F4E9CB606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41AF7C-CDCA-48BF-B2F6-AD8668E96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66B2C4-6499-458F-875A-D2C11E513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5B764B-D4AA-456B-958C-91C018925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7CE1E-520D-4441-A86E-E51CE02A7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AF7EE0-DBD0-4467-A931-60A8DD0FA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15104100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某某年岗前培训之职业心态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职业心态概述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积极心态的培养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责任心与担当精神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应对压力与挑战的心态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职业心态概述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939" r="269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90" r="167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692" r="306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职业心态的定义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它是个体在职业生涯中能否取得成功的重要因素之一，对于个人和组织的发展都具有重要意义。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职业心态是指个体在职业环境中表现出的心理状态和态度，包括对工作的认知、情感和行为反应。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职业心态的重要性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职业心态影响工作绩效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积极的心态能够提高工作效率和质量，而消极的心态可能导致工作失误和低绩效。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职业心态影响职业发展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良好的职业心态有助于个人在职业生涯中不断成长和发展，提高职业竞争力。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职业心态影响组织氛围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个人的职业心态会影响整个组织的氛围和文化，积极的心态有助于营造良好的工作氛围。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职业心态的塑造方法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培养积极的心态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学会调整自己的情绪和态度，保持乐观、自信和积极向上的心态。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提高自我认知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了解自己的优点和不足，明确自己的职业定位和发展方向。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树立正确的职业价值观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明确自己的职业目标和价值观，树立正确的职业道德和操守。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学习与成长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不断学习和提升自己的能力，适应不断变化的工作环境和任务要求。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建立良好的人际关系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与同事、领导和客户建立良好的沟通和合作关系，提高团队协作能力。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积极心态的培养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保持乐观的心态，积极面对工作中的挑战和困难。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乐观的人更容易看到问题的解决方案，而不是陷入消极情绪中。在工作中，乐观的心态能够帮助员工更好地应对压力和变化，提高工作效率和创造力。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培养对工作的热情和兴趣，将职业发展与个人成长相结合。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和兴趣是推动个人不断进步的重要动力。当员工对工作充满热情时，他们会更加投入和专注，从而提高工作质量和效率。同时，将职业发展与个人成长相结合，能够让员工在工作中获得更多的成就感和满足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保持开放和学习的态度，不断提升自己的能力和素质。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快速变化的时代，持续学习和自我提升是必不可少的。员工应该保持开放的心态，勇于尝试新事物和接受挑战，不断提升自己的技能和能力。通过不断学习和成长，员工能够更好地适应职场变化，提高自己的竞争力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乐观向上的心态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积极主动地承担责任和任务，不推诿扯皮，勇于挑战自我。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主动进取的员工在工作中会表现出更高的责任心和担当精神。他们愿意主动承担任务，不惧怕挑战和压力，勇于突破自我。这种心态有助于员工在职场中获得更多的机会和认可。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不断寻求改进和创新的机会，为团队和公司的发展贡献力量。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优秀的员工不仅满足于完成日常工作任务，还会不断思考如何改进工作流程、提高工作效率、创新业务模式等。他们愿意主动提出建设性的意见和建议，为团队和公司的发展贡献自己的智慧和力量。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关注个人和团队的共同成长，建立良好的合作关系。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主动进取的员工不仅关注自己的成长，还会关注团队和公司的整体发展。他们愿意与同事建立良好的合作关系，共同成长和进步。通过团队协作和分享，员工能够取得更大的成就。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主动进取的心态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面对困难和挫折时坚持不懈，不轻易放弃自己的目标和理想。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在追求职业发展和个人成长的过程中，难免会遇到各种困难和挫折。持之以恒的心态能够帮助员工坚定信念、勇往直前，不轻易放弃自己的目标和理想。通过不断努力和坚持，员工终将克服困难、取得成功。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持之以恒的心态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250" r="312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注重长期效应，不追求短期利益，保持持续的努力和投入。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作中，有些员工可能为了追求短期利益而忽视长期效应。持之以恒的心态则注重长期发展，鼓励员工保持持续的努力和投入，以实现长期的成功和稳定发展。这种心态有助于员工树立正确的价值观和工作观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持之以恒的心态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善于从失败中汲取教训，不断调整和完善自己的计划和目标。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失败和挫折时，持之以恒的心态能够帮助员工勇敢面对并从中汲取教训。他们不会轻易放弃，而是会不断调整和完善自己的计划和目标，寻找更好的解决方案。通过不断尝试和改进，员工能够逐渐接近成功并实现自己的职业理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持之以恒的心态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https://d.book118.com/957151041002006046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2024-09-20T22:46:40.114</cp:lastPrinted>
  <dcterms:created xsi:type="dcterms:W3CDTF">2024-09-20T14:46:40Z</dcterms:created>
  <dcterms:modified xsi:type="dcterms:W3CDTF">2024-09-20T14:46:42Z</dcterms:modified>
</cp:coreProperties>
</file>