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B32AC-851D-441F-9CE5-C31A643B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4829A-310E-4533-BD51-02886BFD9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8109F-0E8F-464B-BCBE-573F699E5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39270-CCDB-4F9E-881F-41D52C9EE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084CF-A958-467F-B28D-093A96BD0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B965D-CDB5-4430-9A06-7240B864E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B303C-B58A-4157-997F-4A6E729D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970C0-0E20-439A-8229-AF76F1386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483D0-6656-486E-9853-499C96B62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603BF-0E73-43DD-B11B-43AD6435B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B03AF-58FF-4EE9-86FF-25BC1B616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52135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预防压疮品管圈ppt课件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压疮预防措施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品管圈在压疮预防中的应用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907" r="209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92" r="27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压疮通常发生在骨隆突处，如骶尾部、髋部、足跟等部位。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压疮是指由于长期受到压力、摩擦力或剪切力的作用，导致皮肤和皮下组织出现局限性损伤的病理状态。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00" r="21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长期受到压力作用，导致局部组织缺血、缺氧，引发压疮。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皮肤受到摩擦力和剪切力的作用，导致皮肤受损，增加压疮的风险。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营养不良、贫血、低蛋白血症等，影响局部组织的修复能力，容易发生压疮。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皮肤处于潮湿环境中，容易受到刺激和感染，增加压疮的风险。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摩擦力与剪切力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营养状况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局部潮湿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心理负担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702" r="187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压疮部位疼痛、不适，影响患者的日常生活和工作。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压疮容易引发感染，导致局部炎症和脓肿形成。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长期卧床、行动不便的患者容易产生焦虑、抑郁等心理问题。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压疮的治疗和护理需要耗费大量的医疗资源和费用。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压疮预防措施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定期翻身是预防压疮的关键措施之一，有助于减轻局部皮肤压力，促进血液循环。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根据患者的病情和体位，每隔一定时间（如每2小时）为其翻身一次，以减轻长时间卧床对同一部位皮肤的压迫。翻身时应尽量保持患者的身体平移，避免拖、拉、推等动作，以免造成皮肤损伤。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定期翻身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保持皮肤清洁可以预防皮肤感染和压疮的发生。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为患者清洁皮肤，特别是容易积聚汗液和污垢的部位，如腋窝、腹股沟等。清洁时避免使用刺激性强的化学清洁剂，以免破坏皮肤屏障。对于大小便失禁的患者，应及时清理并更换尿布或床单，保持皮肤干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83" r="22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使用合适的防护用具可以减少皮肤受压和摩擦，预防压疮的发生。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根据患者的需要，选择合适的防护用具，如气垫床、泡沫垫、减压床垫等。这些用具能够减轻皮肤受到的压力，减少剪切力和摩擦力，从而降低压疮的风险。在使用过程中应注意定期检查和更换防护用具。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使用防护用具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良好的营养支持有助于提高皮肤弹性和抵抗力，预防压疮的发生。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医生的建议，为其提供足够的蛋白质、维生素和矿物质。通过合理的饮食搭配和必要的营养补充，可以改善患者的营养状况，增强皮肤的保护能力。对于无法进食的患者，应考虑通过肠内或肠外营养途径提供足够的营养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https://d.book118.com/957152135024006041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2024-09-13T20:00:44.201</cp:lastPrinted>
  <dcterms:created xsi:type="dcterms:W3CDTF">2024-09-13T12:00:44Z</dcterms:created>
  <dcterms:modified xsi:type="dcterms:W3CDTF">2024-09-13T12:00:46Z</dcterms:modified>
</cp:coreProperties>
</file>