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QIMUA+MS-UIGothic"/>
      <p:regular r:id="rId15"/>
    </p:embeddedFont>
    <p:embeddedFont>
      <p:font typeface="CAQPAD+MCWGWF+ArialMT"/>
      <p:regular r:id="rId16"/>
    </p:embeddedFont>
    <p:embeddedFont>
      <p:font typeface="OUTFHS+IUAWLF+MicrosoftYaHei-Bold"/>
      <p:regular r:id="rId17"/>
    </p:embeddedFont>
    <p:embeddedFont>
      <p:font typeface="KLTHNW+KJMVSL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7BAF8-B5FD-4FB2-B9C6-BFC6777DF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A0B5C-992A-4143-AD52-1111B3110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A40D7-1F5E-42EB-B036-98B97AC73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9191B-9B3C-4AC5-9AC1-B0E34BC0E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943A2-F512-487A-9A73-C53C8B2FB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60DE3-EC13-4DC0-97BC-CAF243DB5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4159AB-3AD0-4607-BDE2-618BACC05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FB927-E08E-463F-A997-DFB1B76A8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272C3-5940-4FBF-A4CD-4BBA265D4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07272-4590-4399-90B8-D241C4FB4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5ECFD-C6BF-44EF-8930-74EA13F3A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53012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1759739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QIMUA+MS-UIGothic"/>
                <a:cs typeface="SQIMUA+MS-UIGothic"/>
              </a:rPr>
              <a:t>血小板减少性紫癜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5150" spc="25">
                <a:solidFill>
                  <a:srgbClr val="000000"/>
                </a:solidFill>
                <a:latin typeface="SQIMUA+MS-UIGothic"/>
                <a:cs typeface="SQIMUA+MS-UIGothic"/>
              </a:rPr>
              <a:t>房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SQIMUA+MS-UIGothic"/>
                <a:cs typeface="SQIMU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AQPAD+MCWGWF+ArialMT"/>
                <a:cs typeface="CAQPAD+MCWGWF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QIMUA+MS-UIGothic"/>
                <a:cs typeface="SQIMUA+MS-UIGothic"/>
              </a:rPr>
              <a:t>血小板减少性紫癜概述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5491421" cy="24293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AQPAD+MCWGWF+ArialMT"/>
                <a:cs typeface="CAQPAD+MCWGWF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QIMUA+MS-UIGothic"/>
                <a:cs typeface="SQIMUA+MS-UIGothic"/>
              </a:rPr>
              <a:t>血小板减少性紫癜的治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AF79DE"/>
                </a:solidFill>
                <a:latin typeface="SQIMUA+MS-UIGothic"/>
                <a:cs typeface="SQIMUA+MS-UIGothic"/>
              </a:rPr>
              <a:t>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AQPAD+MCWGWF+ArialMT"/>
                <a:cs typeface="CAQPAD+MCWGWF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QIMUA+MS-UIGothic"/>
                <a:cs typeface="SQIMUA+MS-UIGothic"/>
              </a:rPr>
              <a:t>血小板减少性紫癜的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SQIMUA+MS-UIGothic"/>
                <a:cs typeface="SQIMUA+MS-UIGothic"/>
              </a:rPr>
              <a:t>理与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SQIMUA+MS-UIGothic"/>
                <a:cs typeface="SQIMUA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AQPAD+MCWGWF+ArialMT"/>
                <a:cs typeface="CAQPAD+MCWGWF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QIMUA+MS-UIGothic"/>
                <a:cs typeface="SQIMUA+MS-UIGothic"/>
              </a:rPr>
              <a:t>血小板减少性紫癜的并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SQIMUA+MS-UIGothic"/>
                <a:cs typeface="SQIMUA+MS-UIGothic"/>
              </a:rPr>
              <a:t>症与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SQIMUA+MS-UIGothic"/>
                <a:cs typeface="SQIMUA+MS-UIGothic"/>
              </a:rPr>
              <a:t>后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AQPAD+MCWGWF+ArialMT"/>
                <a:cs typeface="CAQPAD+MCWGWF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QIMUA+MS-UIGothic"/>
                <a:cs typeface="SQIMUA+MS-UIGothic"/>
              </a:rPr>
              <a:t>病例分享与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讨论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QIMUA+MS-UIGothic"/>
                <a:cs typeface="SQIMUA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OUTFHS+IUAWLF+MicrosoftYaHei-Bold"/>
                <a:cs typeface="OUTFHS+IUAWLF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OUTFHS+IUAWLF+MicrosoftYaHei-Bold"/>
                <a:cs typeface="OUTFHS+IUAWL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8395" y="376839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SQIMUA+MS-UIGothic"/>
                <a:cs typeface="SQIMUA+MS-UIGothic"/>
              </a:rPr>
              <a:t>血小板减少性紫癜概述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与分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SQIMUA+MS-UIGothic"/>
                <a:cs typeface="SQIMUA+MS-UIGothic"/>
              </a:rPr>
              <a:t>定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6354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血小板减少性紫癜是一种因血小板数量减少或功能异常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致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的出血性疾病，主要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皮肤、黏膜及内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出血。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SQIMUA+MS-UIGothic"/>
                <a:cs typeface="SQIMUA+MS-UIGothic"/>
              </a:rPr>
              <a:t>分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根据病因，血小板减少性紫癜可分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性两大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性血小板减少性紫癜又可分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免疫性、血栓性、感染相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关性等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型；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性血小板减少性紫癜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物、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瘤、再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生障碍性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贫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血等因素相关。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病因与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QIMUA+MS-UIGothic"/>
                <a:cs typeface="SQIMUA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性血小板减少性紫癜的病因尚不完全清楚，可能与免疫、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境等因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素有关；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性血小板减少性紫癜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物、感染、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瘤等因素相关。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AF79DE"/>
                </a:solidFill>
                <a:latin typeface="SQIMUA+MS-UIGothic"/>
                <a:cs typeface="SQIMUA+MS-UIGothic"/>
              </a:rPr>
              <a:t>病机制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性血小板减少性紫癜的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病机制主要涉及免疫异常，如自身抗体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生、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胞免疫失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等；而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性血小板减少性紫癜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物不良反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、感染、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胞浸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等因素有关。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床表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断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FFFFFF"/>
                </a:solidFill>
                <a:latin typeface="SQIMUA+MS-UIGothic"/>
                <a:cs typeface="SQIMUA+MS-UIGothic"/>
              </a:rPr>
              <a:t>床表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血小板减少性紫癜的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床表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主要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皮肤黏膜出血，如瘀点、瘀斑、紫癜等，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可出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出血，如消化道出血、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内出血等。患者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可能出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乏力、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等症状。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FFFFFF"/>
                </a:solidFill>
                <a:latin typeface="SQIMUA+MS-UIGothic"/>
                <a:cs typeface="SQIMUA+MS-UIGothic"/>
              </a:rPr>
              <a:t>断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FFFFFF"/>
                </a:solidFill>
                <a:latin typeface="SQIMUA+MS-UIGothic"/>
                <a:cs typeface="SQIMUA+MS-UIGothic"/>
              </a:rPr>
              <a:t>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血小板减少性紫癜的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断主要依据血常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规检查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，表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血小板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数减少。骨髓象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有助于确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鉴别诊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断。此外，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还应</a:t>
            </a:r>
            <a:r>
              <a:rPr sz="1350">
                <a:solidFill>
                  <a:srgbClr val="FFFFFF"/>
                </a:solidFill>
                <a:latin typeface="SQIMUA+MS-UIGothic"/>
                <a:cs typeface="SQIMUA+MS-UIGothic"/>
              </a:rPr>
              <a:t>排除其他原因引起的血小板减少。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OUTFHS+IUAWLF+MicrosoftYaHei-Bold"/>
                <a:cs typeface="OUTFHS+IUAWL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5825" y="376839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SQIMUA+MS-UIGothic"/>
                <a:cs typeface="SQIMUA+MS-UIGothic"/>
              </a:rPr>
              <a:t>血小板减少性紫癜的治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11495" y="4467526"/>
            <a:ext cx="16924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SQIMUA+MS-UIGothic"/>
                <a:cs typeface="SQIMUA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物治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LTHNW+KJMVSL+MicrosoftYaHei"/>
                <a:cs typeface="KLTHNW+KJMVS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LTHNW+KJMVSL+MicrosoftYaHei"/>
                <a:cs typeface="KLTHNW+KJMVS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LTHNW+KJMVSL+MicrosoftYaHei"/>
                <a:cs typeface="KLTHNW+KJMVS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LTHNW+KJMVSL+MicrosoftYaHei"/>
                <a:cs typeface="KLTHNW+KJMVS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QIMUA+MS-UIGothic"/>
                <a:cs typeface="SQIMUA+MS-UIGothic"/>
              </a:rPr>
              <a:t>糖皮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AF79DE"/>
                </a:solidFill>
                <a:latin typeface="SQIMUA+MS-UIGothic"/>
                <a:cs typeface="SQIMUA+MS-UIGothic"/>
              </a:rPr>
              <a:t>激素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QIMUA+MS-UIGothic"/>
                <a:cs typeface="SQIMUA+MS-UIGothic"/>
              </a:rPr>
              <a:t>免疫抑制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727825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QIMUA+MS-UIGothic"/>
                <a:cs typeface="SQIMUA+MS-UIGothic"/>
              </a:rPr>
              <a:t>促血小板生成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QIMUA+MS-UIGothic"/>
                <a:cs typeface="SQIMUA+MS-UIGothic"/>
              </a:rPr>
              <a:t>止血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用于治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免疫性血小板减少性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紫癜的首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选药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物，可减少血小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板破坏，提高血小板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数。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用于糖皮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激素无效或依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赖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患者，如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酰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胺、硫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唑嘌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呤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如重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人血小板生成素、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米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司亭等，可促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血小板生成。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用于控制出血症状，如氨甲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9474200" y="5561817"/>
            <a:ext cx="15135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酸、酚磺乙胺等。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QIMUA+MS-UIGothic"/>
                <a:cs typeface="SQIMUA+MS-UIGothic"/>
              </a:rPr>
              <a:t>脾切除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于糖皮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激素和免疫抑制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无效的患者，可考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脾切除手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QIMUA+MS-UIGothic"/>
                <a:cs typeface="SQIMUA+MS-UIGothic"/>
              </a:rPr>
              <a:t>其他手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如介入治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、激光治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等，可用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于控制出血症状和改善患者生活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QIMUA+MS-UIGothic"/>
                <a:cs typeface="SQIMUA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其他治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AF79DE"/>
                </a:solidFill>
                <a:latin typeface="SQIMUA+MS-UIGothic"/>
                <a:cs typeface="SQIMUA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UTFHS+IUAWLF+MicrosoftYaHei-Bold"/>
                <a:cs typeface="OUTFHS+IUAWL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UTFHS+IUAWLF+MicrosoftYaHei-Bold"/>
                <a:cs typeface="OUTFHS+IUAWL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UTFHS+IUAWLF+MicrosoftYaHei-Bold"/>
                <a:cs typeface="OUTFHS+IUAWL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输</a:t>
            </a:r>
            <a:r>
              <a:rPr sz="2000">
                <a:solidFill>
                  <a:srgbClr val="AF79DE"/>
                </a:solidFill>
                <a:latin typeface="SQIMUA+MS-UIGothic"/>
                <a:cs typeface="SQIMUA+MS-UIGothic"/>
              </a:rPr>
              <a:t>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QIMUA+MS-UIGothic"/>
                <a:cs typeface="SQIMUA+MS-UIGothic"/>
              </a:rPr>
              <a:t>血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浆</a:t>
            </a:r>
            <a:r>
              <a:rPr sz="2000" spc="25">
                <a:solidFill>
                  <a:srgbClr val="AF79DE"/>
                </a:solidFill>
                <a:latin typeface="SQIMUA+MS-UIGothic"/>
                <a:cs typeface="SQIMUA+MS-UIGothic"/>
              </a:rPr>
              <a:t>置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换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QIMUA+MS-UIGothic"/>
                <a:cs typeface="SQIMUA+MS-UIGothic"/>
              </a:rPr>
              <a:t>免疫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重出血或手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患者，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可考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虑输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注血小板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液。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用于清除体内自身抗体和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其他免疫活性物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，改善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免疫功能。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过调节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免疫功能来治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血小板减少性紫癜，如使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用免疫球蛋白、免疫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胞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SQIMUA+MS-UIGothic"/>
                <a:cs typeface="SQIMUA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https://d.book118.com/957153012110006046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SQIMUA+MS-UIGothic</vt:lpstr>
      <vt:lpstr>SimSun</vt:lpstr>
      <vt:lpstr>CAQPAD+MCWGWF+ArialMT</vt:lpstr>
      <vt:lpstr>Times New Roman</vt:lpstr>
      <vt:lpstr>OUTFHS+IUAWLF+MicrosoftYaHei-Bold</vt:lpstr>
      <vt:lpstr>KLTHNW+KJMVSL+MicrosoftYaHei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2024-09-21T16:42:18.700</cp:lastPrinted>
  <dcterms:created xsi:type="dcterms:W3CDTF">2024-09-21T08:42:18Z</dcterms:created>
  <dcterms:modified xsi:type="dcterms:W3CDTF">2024-09-21T08:42:19Z</dcterms:modified>
</cp:coreProperties>
</file>