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5F736-3914-41BE-AABC-3C87A7626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9619E-F827-4B83-9AC0-AC9C7CB5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0FB6E-0019-434F-8C15-5D7B0F4F6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58766-5417-42E1-B4CF-6E609542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C5B8A-590A-4952-AE5C-99711EDAD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FFB1D-CA1B-4D1C-A030-43679DBF3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C6C8C-B3DA-4009-AFE0-5D9577F0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08ACB-9F81-45E1-9285-9A744E66D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97A6F-21FA-4E20-B040-4269F04C0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87545-8E52-40C6-998D-83F0BAD1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B1001-0F82-4B18-A486-F3DD7D217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53110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调研结果分析消费者对电动车的购买动机和使用习惯研究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消费者购买动机分析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消费者使用习惯研究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市场竞争格局与品牌偏好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政策法规对消费者行为影响研究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随着环保意识的提高和电动车技术的不断发展，越来越多的消费者开始考虑购买电动车。本次调研旨在深入了解消费者购买电动车的主要动机，以便为企业提供更精准的市场营销策略。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了解消费者购买电动车的主要动机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除了购买动机外，了解消费者使用电动车的习惯和偏好对于优化产品设计、提高用户体验和推动电动车市场发展也具有重要意义。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分析消费者使用电动车的习惯和偏好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本次调研采用了问卷调查、深度访谈和数据分析等多种方法，以确保调研结果的全面性和准确性。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调研覆盖了不同年龄、性别、职业和收入水平的消费者，共收集了1000份有效问卷和50份深度访谈数据，以保证调研结果的代表性和普遍性。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消费者购买动机分析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环保意识驱动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随着全球气候变化和环境问题日益严重，消费者的环保意识逐渐增强，购买电动车成为践行环保理念的一种方式。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减少碳排放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电动车使用电能而非燃油，可以显著减少碳排放，有助于改善空气质量、缓解温室效应等环境问题。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相较于燃油车，电动车使用电能成本更低，尤其是在电力资源丰富、电价相对低廉的地区，电动车的运行成本具有明显优势。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电动车的结构相对简单，维护成本通常低于燃油车，且电动车的零部件更换周期更长，进一步降低了维护成本。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维护成本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经济性考虑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随着充电设施的日益普及，电动车的充电变得越来越便捷，消费者可以在家庭、办公场所和公共场所等多种场景下为电动车充电。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现代电动车通常配备智能化应用，如远程控制、导航、语音助手等，提高了驾驶的便捷性和舒适性。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电动车行业在电池技术、电机技术、智能驾驶等方面不断取得突破，吸引了众多对科技创新感兴趣的消费者。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许多电动车品牌注重产品设计，打造出时尚、个性化的外观和内饰，满足了消费者对时尚潮流的追求。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科技创新吸引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消费者使用习惯研究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充电方式和频率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大部分消费者选择在家中使用慢充方式充电，利用夜间低谷电价降低成本；部分消费者选择在公共充电桩使用快充方式，以满足临时补电需求。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消费者充电频率与其行驶里程和电池容量相关。一般来说，每天行驶里程在50公里以内的消费者，每周充电1-2次；行驶里程更长的消费者则需要更频繁的充电。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充电频率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消费者的日行驶里程大多在50-100公里之间，部分长途出行或通勤距离较远的消费者行驶里程更长。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行驶范围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电动车的行驶范围受电池容量和车辆性能影响，一般在100-300公里之间。消费者在选择电动车时，会考虑其行驶范围是否满足日常出行需求。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行驶里程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行驶里程和范围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大多数消费者按照厂家推荐的保养周期进行定期保养，以确保车辆性能和安全性。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常规维护项目包括更换滤清器、检查刹车系统、检查电池健康状况等。消费者会根据车辆使用情况选择相应的维护项目。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维护项目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保养和维护习惯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消费者对电动车的驾驶体验普遍表示满意，认为电动车具有启动迅速、行驶平稳、噪音低等优点。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续航里程满意度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消费者对电动车的续航里程表示基本满意，但仍有部分消费者希望提高续航里程以满足更远距离的出行需求。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充电设施满意度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消费者对充电设施的覆盖范围和便利性表示满意，但仍希望进一步完善充电网络布局和提高充电速度。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用户体验和满意度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电动车消费者主要集中在25-45岁年龄段，其中30-35岁消费者占比最高。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中老年市场潜力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45岁以上中老年消费者对电动车的需求逐渐上升，成为不可忽视的市场力量。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https://d.book118.com/957153110055006054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2024-09-28T16:28:20.557</cp:lastPrinted>
  <dcterms:created xsi:type="dcterms:W3CDTF">2024-09-28T08:28:20Z</dcterms:created>
  <dcterms:modified xsi:type="dcterms:W3CDTF">2024-09-28T08:28:22Z</dcterms:modified>
</cp:coreProperties>
</file>