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9A476-860A-45C0-BBFD-DCFC925C7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1C733-B35B-472E-9ECC-6AE1DAF1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0CEC5-DC72-44FC-8806-C79A890F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1AB03-4629-4E53-B45A-4F07F8E8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D3CC1-4739-4286-84DD-6EC26A16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09A90-478E-4C29-B1AE-53F37C1A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85659-EDE5-47A4-8B78-EA136179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10195-10C9-4942-B02B-084BEE832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445B-92A0-4431-8A90-4047304E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E7318-FBFE-4238-9AB0-BD8E57C3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DDE57-8389-40FC-812F-F6EE33EF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54056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安全教育家长会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学校安全现状及措施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家庭安全教育与责任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校园内外安全风险防范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突发事件应对与自救能力培养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合作共建，共创平安校园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通过安全教育，使学生充分认识到安全的重要性，增强自我保护意识。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防范校园安全事故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培养学生安全习惯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加强安全教育有助于预防校园内外各种安全事故的发生，保障学生人身安全。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安全教育有助于学生养成良好的安全习惯，形成正确的安全行为模式。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通过家长会，促进家长和学校之间的沟通与联系，共同关注学生的安全问题。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引导家长重视学生的安全教育，增强家长的安全防范意识。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提高家长安全意识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家校携手合作，共同推进学生的安全教育工作，确保学生安全成长。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形成教育合力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会议总结与闭幕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对会议进行总结，强调安全教育的重要性，并宣布会议闭幕。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将与会家长分成若干小组进行讨论，探讨如何更好地开展学生安全教育工作。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家长代表发言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邀请家长代表发言，分享对孩子安全教育的经验和看法。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会议开场与致辞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由学校领导致辞，介绍会议背景和目的。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安全教育讲座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邀请安全教育专家进行讲座，讲解安全知识、安全技能等内容。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会议流程安排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学校安全现状及措施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校园安全环境概述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校园安全环境整体情况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学校围墙、校门、教学楼、宿舍楼等场所安全状况良好，无明显安全隐患。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安全设施配备情况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学校配备了消防器材、安全出口指示牌、应急照明灯等安全设施，并定期进行检查和维护。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校园周边安全环境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学校周边治安状况良好，无闲杂人员聚集，交通秩序井然。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安全制度执行情况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学校各部门严格遵守安全制度，定期开展安全检查和隐患排查，确保校园安全。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应急预案及演练情况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学校制定了针对各类突发事件的应急预案，并定期组织师生进行演练，提高应急处置能力。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学校制定了完善的安全管理制度，包括校园安全巡查制度、消防安全制度、食品安全制度等。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安全教育活动开展情况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学校通过安全教育课程、安全知识讲座、安全演练等多种形式，提高师生的安全意识和自我保护能力。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安全工作总体成效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通过全校师生的共同努力，学校安全工作取得了显著成效，校园内未发生重大安全事故。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安全隐患排查及整改情况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学校定期开展安全隐患排查，对发现的问题及时进行整改，消除了大量安全隐患。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近期安全工作成果展示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家庭安全教育与责任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家长应以身作则，遵守安全规则，为孩子树立正面榜样。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向孩子传授安全知识，培养他们的安全意识和自我保护能力。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时刻关注孩子的安全状况，确保他们远离危险。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家长在孩子安全教育中的角色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物品摆放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合理摆放家具、电器等物品，避免孩子磕碰或触电。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安装烟雾报警器、防盗门窗等安全设施，确保家庭环境安全。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将易燃、易爆、有毒等危险品放置在孩子触及不到的地方，并教育孩子远离这些物品。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家庭安全环境营造建议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https://d.book118.com/957154056005006041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2024-09-13T16:49:27.918</cp:lastPrinted>
  <dcterms:created xsi:type="dcterms:W3CDTF">2024-09-13T08:49:27Z</dcterms:created>
  <dcterms:modified xsi:type="dcterms:W3CDTF">2024-09-13T08:49:29Z</dcterms:modified>
</cp:coreProperties>
</file>