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1AEE973-D5EC-4D60-B3DB-B1C18EED56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11408B-0D6A-4E23-80A0-775ACAD6FA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E6CC612-D1B5-41CD-82A6-B1155FB2A7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C374524-8B22-4251-8FBC-9274936EDB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527A513-3340-4601-B828-1A82D570342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B93F855-2F7A-4D47-95E8-473E4C4C758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C1B2006-0647-4592-8D9F-9216752E9A1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A88CFBF-9CEA-4591-86CC-6683964FE3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075F48A-2770-4347-9136-ADE0E8449F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B3D831-1C12-4522-A38F-C1573198B0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E475E8-9161-4C24-A360-528A9F00C5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7154146102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470139" y="529006"/>
            <a:ext cx="7248525" cy="16573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050" b="1">
                <a:solidFill>
                  <a:srgbClr val="FFFFFF"/>
                </a:solidFill>
                <a:latin typeface="Microsoft Yahei"/>
                <a:ea typeface="Microsoft Yahei"/>
                <a:cs typeface="Microsoft Yahei"/>
              </a:rPr>
              <a:t>2023年来料检验员的总结报告</a:t>
            </a:r>
          </a:p>
        </p:txBody>
      </p:sp>
      <p:sp>
        <p:nvSpPr>
          <p:cNvPr id="3" name="TextBox 3"/>
          <p:cNvSpPr txBox="1"/>
          <p:nvPr/>
        </p:nvSpPr>
        <p:spPr>
          <a:xfrm>
            <a:off x="1123166" y="5720870"/>
            <a:ext cx="38671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solidFill>
                <a:latin typeface="Microsoft Yahei"/>
                <a:ea typeface="Microsoft Yahei"/>
                <a:cs typeface="Microsoft Yahei"/>
              </a:rPr>
              <a:t>汇报人：XXX</a:t>
            </a:r>
          </a:p>
        </p:txBody>
      </p:sp>
      <p:sp>
        <p:nvSpPr>
          <p:cNvPr id="4" name="TextBox 4"/>
          <p:cNvSpPr txBox="1"/>
          <p:nvPr/>
        </p:nvSpPr>
        <p:spPr>
          <a:xfrm>
            <a:off x="6798437" y="5720870"/>
            <a:ext cx="426720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a:solidFill>
                  <a:srgbClr val="FFFFFF"/>
                </a:solidFill>
                <a:latin typeface="Microsoft Yahei"/>
                <a:ea typeface="Microsoft Yahei"/>
                <a:cs typeface="Microsoft Yahei"/>
              </a:rPr>
              <a:t>2024-01-04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5170170" y="171260"/>
            <a:ext cx="1851660" cy="114584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500" b="1">
                <a:solidFill>
                  <a:srgbClr val="FFFFFF"/>
                </a:solidFill>
                <a:latin typeface="微软雅黑"/>
                <a:ea typeface="微软雅黑"/>
                <a:cs typeface="微软雅黑"/>
              </a:rPr>
              <a:t>目录</a:t>
            </a:r>
            <a:endParaRPr lang="en-US" sz="1100"/>
          </a:p>
        </p:txBody>
      </p:sp>
      <p:sp>
        <p:nvSpPr>
          <p:cNvPr id="4" name="AutoShape 4"/>
          <p:cNvSpPr/>
          <p:nvPr/>
        </p:nvSpPr>
        <p:spPr>
          <a:xfrm>
            <a:off x="4467920" y="1030644"/>
            <a:ext cx="3256160" cy="572922"/>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b="1">
                <a:solidFill>
                  <a:srgbClr val="FFFFFF"/>
                </a:solidFill>
                <a:latin typeface="微软雅黑"/>
                <a:ea typeface="微软雅黑"/>
                <a:cs typeface="微软雅黑"/>
              </a:rPr>
              <a:t>CONTENTS</a:t>
            </a:r>
            <a:endParaRPr lang="en-US" sz="1100"/>
          </a:p>
        </p:txBody>
      </p:sp>
      <p:sp>
        <p:nvSpPr>
          <p:cNvPr id="5" name="TextBox 5"/>
          <p:cNvSpPr txBox="1"/>
          <p:nvPr/>
        </p:nvSpPr>
        <p:spPr>
          <a:xfrm>
            <a:off x="2054178" y="1507605"/>
            <a:ext cx="8083645" cy="5056027"/>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工作职责与任务</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工作成果与亮点</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工作问题与改进</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未来计划与展望</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总结与感谢</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990837"/>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01</a:t>
            </a:r>
          </a:p>
        </p:txBody>
      </p:sp>
      <p:sp>
        <p:nvSpPr>
          <p:cNvPr id="3" name="TextBox 3"/>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solidFill>
                <a:latin typeface="Microsoft Yahei"/>
                <a:ea typeface="Microsoft Yahei"/>
                <a:cs typeface="Microsoft Yahei"/>
              </a:rPr>
              <a:t>工作职责与任务</a:t>
            </a:r>
          </a:p>
        </p:txBody>
      </p:sp>
      <p:sp>
        <p:nvSpPr>
          <p:cNvPr id="4" name="TextBox 4"/>
          <p:cNvSpPr txBox="1"/>
          <p:nvPr/>
        </p:nvSpPr>
        <p:spPr>
          <a:xfrm>
            <a:off x="5017700" y="5577969"/>
            <a:ext cx="2156600" cy="638034"/>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来料检验员负责对供应商提供的原材料、零部件和外购件进行质量检验，确保符合公司质量标准和规格要求。</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来料检验员需对检验过程中发现的不合格品进行标识、记录并反馈给供应商，同时跟踪供应商的整改措施，确保问题得到有效解决。</a:t>
            </a:r>
          </a:p>
        </p:txBody>
      </p:sp>
      <p:pic>
        <p:nvPicPr>
          <p:cNvPr id="6" name="Picture 6"/>
          <p:cNvPicPr>
            <a:picLocks noChangeAspect="1"/>
          </p:cNvPicPr>
          <p:nvPr/>
        </p:nvPicPr>
        <p:blipFill>
          <a:blip r:embed="rId2"/>
          <a:srcRect t="10925" b="10925"/>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7689" b="768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来料检验员还需参与供应商质量评估工作，为供应商选择和优化提供依据和建议。</a:t>
            </a:r>
          </a:p>
        </p:txBody>
      </p:sp>
      <p:pic>
        <p:nvPicPr>
          <p:cNvPr id="10" name="Picture 10"/>
          <p:cNvPicPr>
            <a:picLocks noChangeAspect="1"/>
          </p:cNvPicPr>
          <p:nvPr/>
        </p:nvPicPr>
        <p:blipFill>
          <a:blip r:embed="rId4"/>
          <a:srcRect t="12531" b="12531"/>
          <a:stretch>
            <a:fillRect/>
          </a:stretch>
        </p:blipFill>
        <p:spPr>
          <a:xfrm>
            <a:off x="544772" y="4664094"/>
            <a:ext cx="2256056" cy="1267968"/>
          </a:xfrm>
          <a:prstGeom prst="rect">
            <a:avLst/>
          </a:prstGeom>
        </p:spPr>
      </p:pic>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来料检验工作概述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6625" r="16625"/>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21875" r="21875"/>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来料检验员需熟悉并掌握公司制定的来料检验标准，包括国家或行业标准、企业标准等。</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来料检验员需按照公司规定的检验流程进行操作，确保检验工作的准确性和可靠性。</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来料检验员需对检验数据进行记录和分析，及时发现潜在的质量问题，并采取相应的措施进行预防和控制。</a:t>
            </a:r>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检验标准与流程</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来料检验员需根据不同的检验项目选择合适的设备与工具，确保检验结果的准确性和可靠性。</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来料检验员需定期对设备与工具进行校准和维护，确保其处于良好的工作状态。</a:t>
            </a:r>
          </a:p>
        </p:txBody>
      </p:sp>
      <p:pic>
        <p:nvPicPr>
          <p:cNvPr id="7" name="Picture 7"/>
          <p:cNvPicPr>
            <a:picLocks noChangeAspect="1"/>
          </p:cNvPicPr>
          <p:nvPr/>
        </p:nvPicPr>
        <p:blipFill>
          <a:blip r:embed="rId2"/>
          <a:srcRect l="9575" r="9575"/>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9474" r="9474"/>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9575" r="9575"/>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来料检验员需掌握常用的检验设备与工具的使用方法和维护保养知识，如卡尺、千分尺、硬度计、光谱仪等。</a:t>
            </a:r>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检验设备与工具</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990837"/>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02</a:t>
            </a:r>
          </a:p>
        </p:txBody>
      </p:sp>
      <p:sp>
        <p:nvSpPr>
          <p:cNvPr id="3" name="TextBox 3"/>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solidFill>
                <a:latin typeface="Microsoft Yahei"/>
                <a:ea typeface="Microsoft Yahei"/>
                <a:cs typeface="Microsoft Yahei"/>
              </a:rPr>
              <a:t>工作成果与亮点</a:t>
            </a:r>
          </a:p>
        </p:txBody>
      </p:sp>
      <p:sp>
        <p:nvSpPr>
          <p:cNvPr id="4" name="TextBox 4"/>
          <p:cNvSpPr txBox="1"/>
          <p:nvPr/>
        </p:nvSpPr>
        <p:spPr>
          <a:xfrm>
            <a:off x="5017700" y="5577969"/>
            <a:ext cx="2156600" cy="638034"/>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flipV="1">
            <a:off x="8281295"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flipV="1">
            <a:off x="4438401"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flipV="1">
            <a:off x="539110"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281295"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438401"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39110"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60778" y="4533107"/>
            <a:ext cx="296842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检验合格率从95%提升至98%，提高了3%。</a:t>
            </a:r>
          </a:p>
        </p:txBody>
      </p:sp>
      <p:sp>
        <p:nvSpPr>
          <p:cNvPr id="9" name="TextBox 9"/>
          <p:cNvSpPr txBox="1"/>
          <p:nvPr/>
        </p:nvSpPr>
        <p:spPr>
          <a:xfrm>
            <a:off x="4601267" y="4533107"/>
            <a:ext cx="297982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针对不合格产品进行深入分析，找出问题根源，并采取有效措施进行改进。</a:t>
            </a:r>
          </a:p>
        </p:txBody>
      </p:sp>
      <p:sp>
        <p:nvSpPr>
          <p:cNvPr id="10" name="TextBox 10"/>
          <p:cNvSpPr txBox="1"/>
          <p:nvPr/>
        </p:nvSpPr>
        <p:spPr>
          <a:xfrm>
            <a:off x="8450110" y="4533107"/>
            <a:ext cx="297982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加强与生产、研发等部门的沟通协作，共同提高产品质量。</a:t>
            </a:r>
          </a:p>
        </p:txBody>
      </p:sp>
      <p:pic>
        <p:nvPicPr>
          <p:cNvPr id="11" name="Picture 11"/>
          <p:cNvPicPr>
            <a:picLocks noChangeAspect="1"/>
          </p:cNvPicPr>
          <p:nvPr/>
        </p:nvPicPr>
        <p:blipFill>
          <a:blip r:embed="rId2"/>
          <a:srcRect l="2441" r="2441"/>
          <a:stretch>
            <a:fillRect/>
          </a:stretch>
        </p:blipFill>
        <p:spPr>
          <a:xfrm>
            <a:off x="880299" y="1569037"/>
            <a:ext cx="2635073" cy="2635073"/>
          </a:xfrm>
          <a:prstGeom prst="ellipse">
            <a:avLst/>
          </a:prstGeom>
        </p:spPr>
      </p:pic>
      <p:pic>
        <p:nvPicPr>
          <p:cNvPr id="12" name="Picture 12"/>
          <p:cNvPicPr>
            <a:picLocks noChangeAspect="1"/>
          </p:cNvPicPr>
          <p:nvPr/>
        </p:nvPicPr>
        <p:blipFill>
          <a:blip r:embed="rId3"/>
          <a:stretch>
            <a:fillRect/>
          </a:stretch>
        </p:blipFill>
        <p:spPr>
          <a:xfrm>
            <a:off x="4779590" y="1569037"/>
            <a:ext cx="2635073" cy="2635073"/>
          </a:xfrm>
          <a:prstGeom prst="ellipse">
            <a:avLst/>
          </a:prstGeom>
        </p:spPr>
      </p:pic>
      <p:pic>
        <p:nvPicPr>
          <p:cNvPr id="13" name="Picture 13"/>
          <p:cNvPicPr>
            <a:picLocks noChangeAspect="1"/>
          </p:cNvPicPr>
          <p:nvPr/>
        </p:nvPicPr>
        <p:blipFill>
          <a:blip r:embed="rId4"/>
          <a:stretch>
            <a:fillRect/>
          </a:stretch>
        </p:blipFill>
        <p:spPr>
          <a:xfrm>
            <a:off x="8622484" y="1569037"/>
            <a:ext cx="2635073" cy="2635073"/>
          </a:xfrm>
          <a:prstGeom prst="ellipse">
            <a:avLst/>
          </a:prstGeom>
        </p:spPr>
      </p:pic>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检验合格率提升</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0532" b="10532"/>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19" b="26319"/>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质量事故预防</a:t>
            </a:r>
          </a:p>
        </p:txBody>
      </p:sp>
      <p:sp>
        <p:nvSpPr>
          <p:cNvPr id="29" name="TextBox 29"/>
          <p:cNvSpPr txBox="1"/>
          <p:nvPr/>
        </p:nvSpPr>
        <p:spPr>
          <a:xfrm>
            <a:off x="1057922" y="182224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及时发现潜在的质量问题，采取措施进行预防和控制。</a:t>
            </a:r>
          </a:p>
        </p:txBody>
      </p:sp>
      <p:sp>
        <p:nvSpPr>
          <p:cNvPr id="30" name="TextBox 30"/>
          <p:cNvSpPr txBox="1"/>
          <p:nvPr/>
        </p:nvSpPr>
        <p:spPr>
          <a:xfrm>
            <a:off x="4452917" y="3966127"/>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定期对生产线进行巡检，确保产品质量稳定可靠。</a:t>
            </a:r>
          </a:p>
        </p:txBody>
      </p:sp>
      <p:sp>
        <p:nvSpPr>
          <p:cNvPr id="31" name="TextBox 31"/>
          <p:cNvSpPr txBox="1"/>
          <p:nvPr/>
        </p:nvSpPr>
        <p:spPr>
          <a:xfrm>
            <a:off x="7847818" y="1822244"/>
            <a:ext cx="3286271" cy="1654845"/>
          </a:xfrm>
          <a:prstGeom prst="rect">
            <a:avLst/>
          </a:prstGeom>
        </p:spPr>
        <p:txBody>
          <a:bodyPr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针对历史质量事故进行总结分析，制定有效的预防措施，降低质量事故的发生率。</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a:off x="916780" y="4201877"/>
            <a:ext cx="10213108" cy="0"/>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2187305"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285351" y="4054808"/>
            <a:ext cx="294138" cy="294138"/>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7821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88854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与供应商建立良好的沟通机制，共同解决质量问题，提高整体供应链质量水平。</a:t>
            </a:r>
          </a:p>
        </p:txBody>
      </p:sp>
      <p:sp>
        <p:nvSpPr>
          <p:cNvPr id="7" name="AutoShape 7"/>
          <p:cNvSpPr/>
          <p:nvPr/>
        </p:nvSpPr>
        <p:spPr>
          <a:xfrm>
            <a:off x="937158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847668" y="4026211"/>
            <a:ext cx="351331" cy="351331"/>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469635" y="4054808"/>
            <a:ext cx="294138" cy="29413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689125"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对供应商进行定期评估，确保供应商质量稳定可靠。</a:t>
            </a:r>
          </a:p>
        </p:txBody>
      </p:sp>
      <p:sp>
        <p:nvSpPr>
          <p:cNvPr id="11" name="TextBox 11"/>
          <p:cNvSpPr txBox="1"/>
          <p:nvPr/>
        </p:nvSpPr>
        <p:spPr>
          <a:xfrm>
            <a:off x="440195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针对供应商质量问题，及时提出改进要求，并跟进改进效果。</a:t>
            </a:r>
          </a:p>
        </p:txBody>
      </p:sp>
      <p:pic>
        <p:nvPicPr>
          <p:cNvPr id="12" name="Picture 12"/>
          <p:cNvPicPr>
            <a:picLocks noChangeAspect="1"/>
          </p:cNvPicPr>
          <p:nvPr/>
        </p:nvPicPr>
        <p:blipFill>
          <a:blip r:embed="rId2"/>
          <a:srcRect t="4762" b="4762"/>
          <a:stretch>
            <a:fillRect/>
          </a:stretch>
        </p:blipFill>
        <p:spPr>
          <a:xfrm>
            <a:off x="734949" y="1334615"/>
            <a:ext cx="3413760" cy="2316480"/>
          </a:xfrm>
          <a:prstGeom prst="rect">
            <a:avLst/>
          </a:prstGeom>
        </p:spPr>
      </p:pic>
      <p:pic>
        <p:nvPicPr>
          <p:cNvPr id="13" name="Picture 13"/>
          <p:cNvPicPr>
            <a:picLocks noChangeAspect="1"/>
          </p:cNvPicPr>
          <p:nvPr/>
        </p:nvPicPr>
        <p:blipFill>
          <a:blip r:embed="rId3"/>
          <a:srcRect l="8553" r="8553"/>
          <a:stretch>
            <a:fillRect/>
          </a:stretch>
        </p:blipFill>
        <p:spPr>
          <a:xfrm>
            <a:off x="4316454" y="1334615"/>
            <a:ext cx="3413760" cy="2316480"/>
          </a:xfrm>
          <a:prstGeom prst="rect">
            <a:avLst/>
          </a:prstGeom>
        </p:spPr>
      </p:pic>
      <p:pic>
        <p:nvPicPr>
          <p:cNvPr id="14" name="Picture 14"/>
          <p:cNvPicPr>
            <a:picLocks noChangeAspect="1"/>
          </p:cNvPicPr>
          <p:nvPr/>
        </p:nvPicPr>
        <p:blipFill>
          <a:blip r:embed="rId4"/>
          <a:srcRect t="16071" b="16071"/>
          <a:stretch>
            <a:fillRect/>
          </a:stretch>
        </p:blipFill>
        <p:spPr>
          <a:xfrm>
            <a:off x="7897958" y="1334615"/>
            <a:ext cx="3413760" cy="2316480"/>
          </a:xfrm>
          <a:prstGeom prst="rect">
            <a:avLst/>
          </a:prstGeom>
        </p:spPr>
      </p:pic>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供应商质量改善</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990837"/>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03</a:t>
            </a:r>
          </a:p>
        </p:txBody>
      </p:sp>
      <p:sp>
        <p:nvSpPr>
          <p:cNvPr id="3" name="TextBox 3"/>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solidFill>
                <a:latin typeface="Microsoft Yahei"/>
                <a:ea typeface="Microsoft Yahei"/>
                <a:cs typeface="Microsoft Yahei"/>
              </a:rPr>
              <a:t>工作问题与改进</a:t>
            </a:r>
          </a:p>
        </p:txBody>
      </p:sp>
      <p:sp>
        <p:nvSpPr>
          <p:cNvPr id="4" name="TextBox 4"/>
          <p:cNvSpPr txBox="1"/>
          <p:nvPr/>
        </p:nvSpPr>
        <p:spPr>
          <a:xfrm>
            <a:off x="5017700" y="5577969"/>
            <a:ext cx="2156600" cy="638034"/>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https://d.book118.com/957154146102006051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5C0B15"/>
      </a:dk1>
      <a:lt1>
        <a:srgbClr val="FFFCF9"/>
      </a:lt1>
      <a:dk2>
        <a:srgbClr val="000000"/>
      </a:dk2>
      <a:lt2>
        <a:srgbClr val="FFFFFF"/>
      </a:lt2>
      <a:accent1>
        <a:srgbClr val="BA242F"/>
      </a:accent1>
      <a:accent2>
        <a:srgbClr val="C49E6D"/>
      </a:accent2>
      <a:accent3>
        <a:srgbClr val="E71A34"/>
      </a:accent3>
      <a:accent4>
        <a:srgbClr val="E8C496"/>
      </a:accent4>
      <a:accent5>
        <a:srgbClr val="EA6A6A"/>
      </a:accent5>
      <a:accent6>
        <a:srgbClr val="979797"/>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45</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2024-09-24T14:35:29.902</cp:lastPrinted>
  <dcterms:created xsi:type="dcterms:W3CDTF">2024-09-24T06:35:29Z</dcterms:created>
  <dcterms:modified xsi:type="dcterms:W3CDTF">2024-09-24T06:35:31Z</dcterms:modified>
</cp:coreProperties>
</file>