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B8FD4-F130-45D9-B8CF-063E494E0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07DD4-DEC4-45FD-B87C-4E09A0801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C63EF-C630-4807-B233-276B87994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C7ABE-0EF6-46AD-8B31-EB59BC584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8615C7-6CC9-4057-9FF1-3F0B7DAEE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B9717D-34E4-400C-AA51-83B776307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081356-8E40-44F8-BCD3-4D532DA5A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82010-0922-4001-B339-7D5649469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CD9BA-C39A-4E0B-832B-A0D0704EA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97A60-4AAC-4F21-878D-286979759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B2300-6524-4785-B998-3BA78B14A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60116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抗生素预防的重要性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抗生素预防的措施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抗生素预防的案例分析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未来抗生素预防的趋势和展望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对抗生素预防的思考和建议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抗生素预防的重要性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抗生素滥用主要表现在无指征用药、超剂量用药、不合理的联合用药等方面。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抗生素滥用与医疗机构的监管不力、患者自我保护意识不强等因素有关。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87" r="118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719" b="371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抗生素在医疗领域广泛应用，尤其在家庭和社区中存在滥用现象。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抗生素滥用的现状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375" b="7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抗生素滥用会导致耐药菌株的产生，使抗生素失去疗效，增加治疗难度。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抗生素滥用还可能引起不良反应和药物相互作用，对患者的身体健康造成损害。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抗生素滥用还可能导致医疗资源的浪费，增加患者的经济负担。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抗生素滥用的危害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284" b="10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411" b="12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抗生素预防的意义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抗生素预防可以降低耐药菌株的产生，保护抗生素的有效性。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抗生素预防可以减少不良反应和药物相互作用的发生，提高患者的用药安全。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抗生素预防可以降低患者的治疗成本，减轻患者的经济负担。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抗生素预防的措施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抗生素并非万能药，滥用抗生素会导致耐药菌株的产生，降低抗生素的有效性。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抗生素滥用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抗生素与病毒感染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75" r="18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了解抗生素的种类和适应症，避免自行购买和使用抗生素。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抗生素对病毒感染无效，如有疑虑应先咨询医生。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提高公众对抗生素的认识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医生应确保患者感染诊断明确，避免盲目使用抗生素。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诊断明确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优先选用窄谱抗生素，减少广谱抗生素的使用。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窄谱抗生素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仅在必要情况下使用抗生素预防感染。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减少预防性使用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医生合理使用抗生素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针对不同感染类型制定详细的抗生素使用指南。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制定行业指南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加强医务人员对抗生素合理使用的培训和教育。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培训医务人员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定期监测抗生素使用情况，评估抗生素使用的效果和问题。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制定抗生素使用规范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加强处方药的管理，确保患者凭医生处方购买和使用抗生素。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限制抗生素销售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严格控制抗生素的销售渠道，避免非处方药滥用。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建立监管机制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建立完善的抗生素监管机制，对违规行为进行处罚和纠正。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加强抗生素管理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https://d.book118.com/957160116003006042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2024-09-15T01:37:08.197</cp:lastPrinted>
  <dcterms:created xsi:type="dcterms:W3CDTF">2024-09-14T17:37:08Z</dcterms:created>
  <dcterms:modified xsi:type="dcterms:W3CDTF">2024-09-14T17:37:10Z</dcterms:modified>
</cp:coreProperties>
</file>