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5A842-F6C3-44B0-B87C-ACD1A339C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54AC4-4DC8-45A4-B5F8-577337589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D7928-2CEA-42CA-81CD-408BB274E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0A428-3B0E-4D37-9DE5-55D5944FF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9A2FFE-9570-422F-B18D-5C12F8DE3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93D48F-EB8F-443B-B7F0-A13865022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037795-FB54-44C0-BC42-38B76E8DF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4DA6D-E20C-485F-A78A-EC4CBB99F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79965-B0A9-42B8-AF5A-FCDAF314B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E317E-EF79-4BB2-91FD-07B8FD864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6FFA6-F2CD-41A5-8FCE-CC396E6D3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601220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惠生工程身世起底中石油为其大客户之一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惠生工程简介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中石油与惠生工程的合作关系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惠生工程在中石油的相关项目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惠生工程在中石油项目的实施情况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未来中石油与惠生工程的合作展望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相关案例及经验分享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惠生工程简介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惠生工程是一家成立于上海的综合性工程公司，专业从事石油化工、煤化工、盐化工、精细化工、医药化工和电力等领域的技术咨询、工程设计、工程总承包及项目管理和相关的技术服务。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公司前身为上海惠生化工工程有限公司，由杨怀杰先生于1992年创建，后经改制成为一家由员工持股的民营企业。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1992年，杨怀杰先生创立上海惠生化工工程有限公司；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1997年，公司进入石油化工领域，并开始提供工程技术服务；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2004年，公司开始涉足煤化工领域；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283" r="1028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696" r="1669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2007年，公司开始提供工程总承包服务；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2010年，公司成功进入盐化工领域；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2015年，公司开始进入精细化工和医药化工领域；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2018年，公司开始涉足电力领域。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公司为电力行业提供技术支持和解决方案，包括火电、核电等。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精细化工和医药化工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公司为这些领域的企业提供技术支持和解决方案，包括农药、涂料、医药中间体等；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盐化工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公司为盐化工企业提供技术支持和解决方案，包括盐湖提锂、盐湖提溴等；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石油化工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公司为石油化工企业提供技术支持和解决方案，包括炼油、石化、加油站等；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煤化工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公司为煤化工企业提供技术支持和解决方案，包括煤制油、煤制气等；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中石油与惠生工程的合作关系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42" r="17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中石油作为国内能源巨头，一直致力于拓展其产业链，提高市场竞争力。而惠生工程则是一家专注于能源化工领域的工程公司，具有丰富的项目经验和专业技术实力。双方在能源化工领域有着广泛的合作空间。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近年来，随着国家对环保和能源转型的重视，中石油也积极寻求向清洁能源转型。而惠生工程在新能源领域拥有一定的技术积累和项目经验，因此双方在新能源开发方面也具有合作潜力。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合作背景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中石油与惠生工程在多个领域展开合作，包括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技术研发：双方共同研发新能源和环保技术，如氢能、生物质能等，以推动能源转型和环保技术的应用。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市场开拓：中石油与惠生工程联合开拓国内外能源化工市场，提升双方的市场份额和影响力。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工程建设：中石油将其部分能源化工项目的工程建设任务交由惠生工程承担，包括乙烯、炼油、化工等领域的项目。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https://d.book118.com/957160122060006025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2024-08-29T22:18:46.412</cp:lastPrinted>
  <dcterms:created xsi:type="dcterms:W3CDTF">2024-08-29T14:18:46Z</dcterms:created>
  <dcterms:modified xsi:type="dcterms:W3CDTF">2024-08-29T14:18:48Z</dcterms:modified>
</cp:coreProperties>
</file>