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E799E1-C8FE-4CB3-AA94-FED8B282B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4C31F8-35B6-41EA-9E1C-EECE25378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4F1FD7-5912-45E0-8CA2-2B944C658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32A980-27B1-44BE-8BC9-FDBA7C595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FAD929-B19A-44B4-9B92-5F2422EA1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970808-5747-4D29-808A-023009E79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DAE6AB-2680-4666-84FC-203DE2BCF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125A3A-7F9F-42E3-8349-5977E1352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7AC400-A608-4EC3-ACAB-A6D087227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D2144F-DC16-4FF5-8E49-373685183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FFECFA-FEC2-4732-B0A8-FE4C2FA5D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16015015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2024大健康趋势洞察报告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大健康行业概述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2024大健康趋势洞察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大健康行业挑战与机遇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报告背景与目的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随着全球人口老龄化加剧，以及人们健康意识的提高，大健康产业正迅速发展。为了更好地了解这一产业的发展趋势，我们进行了深入的研究和分析。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本报告旨在提供对2024年大健康产业趋势的洞察，帮助相关企业和个人做出明智的决策，以适应未来的市场变化。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本报告主要关注大健康产业的发展趋势，包括但不限于医疗科技、健康管理、健身科技、营养保健品等领域。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由于市场和技术的快速发展，本报告可能无法涵盖所有新兴领域和变化。此外，报告的数据和预测基于当前可用的信息和资源，可能存在一定的局限性。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报告范围与限制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大健康行业概述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大健康行业是指以健康为中心，涵盖预防、医疗、康复等多个领域的综合性产业。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大健康行业包括医疗保健、健康管理、营养保健、健身休闲等多个子领域。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大健康行业的发展目标是提高人们的健康水平和生活质量，促进健康老龄化和社会可持续发展。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大健康行业定义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大健康行业的发展历程可以追溯到20世纪后期，随着人们健康意识的提高和医疗技术的进步，大健康行业逐渐兴起。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目前，大健康行业已经成为全球最大的产业之一，各国政府纷纷出台相关政策支持行业发展。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在中国，大健康行业已经成为新的经济增长点，政府加大了对行业的扶持力度，推动产业升级和创新发展。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大健康行业历史与现状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随着全球化进程的加速，大健康行业的国际化发展将成为趋势，各国将加强合作与交流，共同推动全球大健康产业的繁荣发展。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个性化健康管理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随着大数据和人工智能技术的应用，个性化健康管理将成为未来的发展趋势，人们可以更加精准地了解自己的健康状况，制定个性化的健康计划。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随着医疗技术的进步和人们健康意识的提高，预防为主将成为大健康行业的重要发展方向，人们将更加注重预防保健和早期干预。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跨界融合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大健康行业将与其他产业进行跨界融合，如互联网、科技、旅游等，形成新的商业模式和创新服务。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大健康行业发展趋势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2024大健康趋势洞察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https://d.book118.com/957160150155006030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2024-09-02T16:00:16.746</cp:lastPrinted>
  <dcterms:created xsi:type="dcterms:W3CDTF">2024-09-02T08:00:16Z</dcterms:created>
  <dcterms:modified xsi:type="dcterms:W3CDTF">2024-09-02T08:00:18Z</dcterms:modified>
</cp:coreProperties>
</file>