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FE058-C4B8-4B78-9292-8CF3C6F30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660A8-302B-46E2-9F95-2AA7D7C23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B63990-5E3E-49B2-BDBA-7BEE31F25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7D374-0DED-42A0-9E30-30E04BC1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D63FA-EB13-4A52-9B20-D854A2CF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5E0B7-FB3F-4881-BDF2-2336B76E1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010792-5A46-4C7C-B3C5-A194142D7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70585-2356-4E67-889F-FB052A78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376DE-3FA4-4876-AE89-FE2BF8D17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43BF9-4E56-4123-AAF3-04E8F2100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22DAB-00AF-43FD-A1F3-E9C067D30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610660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2023心肺复苏指南解读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2023心肺复苏指南更新内容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心肺复苏（CPR）是一种紧急处理措施，通过人工呼吸和胸外按压来维持人体循环和呼吸功能，以帮助患者恢复自主心跳和呼吸。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心肺复苏的主要目的是在心脏骤停的情况下，通过快速有效的急救措施，尽可能地延长患者的生存时间，并为专业医疗救助争取宝贵的时间。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抢救生命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心肺复苏是抢救心脏骤停患者的关键措施，能够迅速恢复患者的血液循环，保证大脑和其他重要器官的氧气供应。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提高存活率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及时正确的心肺复苏可以显著提高患者的存活率，减少脑死亡和伤残的风险。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心肺复苏能够减少心脏骤停引起的各种并发症，如脑损伤、肾衰竭等。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心肺复苏技术自20世纪50年代起开始得到发展，早期的心肺复苏方法比较简单，主要采用口对口人工呼吸和胸外按压。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随着医学科技的进步，心肺复苏技术不断得到改进和完善，包括使用呼吸机、除颤器等先进设备，以及不断更新的心肺复苏指南。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国际上存在多个心肺复苏指南，如美国心脏协会（AHA）和欧洲复苏委员会（ERC）等发布的相关指南，这些指南不断推动着心肺复苏技术的进步和发展。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国际指南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2023心肺复苏指南更新内容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在2023年新版心肺复苏指南中，成人心肺复苏流程主要在胸外按压、开放气道和人工呼吸等关键环节进行了优化，以提高复苏成功率。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儿童心肺复苏流程与成人有所不同，需要根据儿童的生长发育特点进行适当的调整，以适应儿童的身体状况。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心肺复苏流程的更新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儿童心肺复苏流程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成人心肺复苏流程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胸外按压深度与频率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在2023年新版心肺复苏指南中，胸外按压的深度和频率有所调整，以更好地促进血液循环和氧气供应。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人工呼吸的吹气量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人工呼吸的吹气量需要根据患者的具体情况进行调整，以避免过度通气或通气不足。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心肺复苏操作要点的更新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8" r="292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117" r="401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768" r="277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心肺复苏适用于心脏骤停的患者，包括成人、儿童和婴儿。在心脏骤停发生时，及时进行心肺复苏可以挽救患者的生命。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对于某些特定情况，如主动脉夹层、严重的心脏瓣膜病等，进行心肺复苏可能会加重病情或导致其他并发症，需要谨慎处理。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心肺复苏的步骤与技巧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https://d.book118.com/957161066023006033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2024-09-06T08:15:07.108</cp:lastPrinted>
  <dcterms:created xsi:type="dcterms:W3CDTF">2024-09-06T00:15:07Z</dcterms:created>
  <dcterms:modified xsi:type="dcterms:W3CDTF">2024-09-06T00:15:09Z</dcterms:modified>
</cp:coreProperties>
</file>