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2B9CE1-B708-428E-A731-17320908AA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F9B472-8EBA-4573-B644-0CB4A9ED30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12733D-6B01-40CF-994F-BC81E3D5DE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1796B4-370B-4E0E-958C-BDD8CE29C1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C462AA-CC59-48A1-8F48-CF3E2012EF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A63971-C508-4D39-B08C-19142E81EC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642539-3CC1-4A5D-BEE5-E1211AE779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A3CE79-1839-44F6-8D0B-B64254F1A8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BD9445-E3B3-42E3-9229-66CD3A7EBE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8C7FC9-2810-4803-B9C3-98C8B4DFC6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5C5BFC-9192-469F-B173-15CEB4456F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162034200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指腹健康状况的监测与评估</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指腹健康状况监测评估概述
 指腹皮肤状况检查评估
 指腹温度变化监测评估
 指腹疼痛等级评估
 指腹运动功能检查评估
 指腹神经功能检查评估
 指腹血液循环状况评估
 指腹影像学检查评估</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指腹健康状况监测评估概述</a:t>
            </a:r>
          </a:p>
        </p:txBody>
      </p:sp>
      <p:sp>
        <p:nvSpPr>
          <p:cNvPr id="3" name="Subtitle 2"/>
          <p:cNvSpPr>
            <a:spLocks noGrp="1"/>
          </p:cNvSpPr>
          <p:nvPr>
            <p:ph type="subTitle" idx="1"/>
          </p:nvPr>
        </p:nvSpPr>
        <p:spPr/>
        <p:txBody>
          <a:bodyPr/>
          <a:lstStyle/>
          <a:p>
            <a:r>
              <a:t>指腹健康状况的监测与评估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指腹健康状况监测评估概述</a:t>
            </a:r>
          </a:p>
        </p:txBody>
      </p:sp>
      <p:sp>
        <p:nvSpPr>
          <p:cNvPr id="3" name="Content Placeholder 2"/>
          <p:cNvSpPr>
            <a:spLocks noGrp="1"/>
          </p:cNvSpPr>
          <p:nvPr>
            <p:ph sz="half" idx="2"/>
          </p:nvPr>
        </p:nvSpPr>
        <p:spPr/>
        <p:txBody>
          <a:bodyPr/>
          <a:lstStyle/>
          <a:p>
            <a:r>
              <a:t>1. 指腹健康状况评估应考虑相关指标，如组织弹性、皮肤温度、汗液分泌、血液循环、皮肤颜色和纹理等，指标应根据具体情况选择。</a:t>
            </a:r>
          </a:p>
          <a:p>
            <a:r>
              <a:t>2. 指腹健康状况评估还应考虑参照值以进行比较，确保评估结果有效可靠，参照值可来自健康人群或专业数据库。</a:t>
            </a:r>
          </a:p>
        </p:txBody>
      </p:sp>
      <p:sp>
        <p:nvSpPr>
          <p:cNvPr id="4" name="Text Placeholder 3"/>
          <p:cNvSpPr>
            <a:spLocks noGrp="1"/>
          </p:cNvSpPr>
          <p:nvPr>
            <p:ph type="body" idx="3"/>
          </p:nvPr>
        </p:nvSpPr>
        <p:spPr/>
        <p:txBody>
          <a:bodyPr/>
          <a:lstStyle/>
          <a:p>
            <a:r>
              <a:t>监测设备及技术：</a:t>
            </a:r>
          </a:p>
        </p:txBody>
      </p:sp>
      <p:sp>
        <p:nvSpPr>
          <p:cNvPr id="5" name="Content Placeholder 4"/>
          <p:cNvSpPr>
            <a:spLocks noGrp="1"/>
          </p:cNvSpPr>
          <p:nvPr>
            <p:ph sz="half" idx="4"/>
          </p:nvPr>
        </p:nvSpPr>
        <p:spPr/>
        <p:txBody>
          <a:bodyPr/>
          <a:lstStyle/>
          <a:p>
            <a:r>
              <a:t>1. 指腹健康状况监测设备包括皮肤弹性计、皮肤温度计、汗液分泌计、经皮血氧饱和度(SpO2)仪、血液循环计等，监测技术包括皮肤镜、超声波、红外光谱等。</a:t>
            </a:r>
          </a:p>
          <a:p>
            <a:r>
              <a:t>2. 监测设备及技术选择应考虑检查项目、预期效果、适用性、灵敏度、准确度、可操作性和成本等因素。</a:t>
            </a:r>
          </a:p>
          <a:p>
            <a:r>
              <a:t>3. 新兴技术,如机器学习、人工智能等,正逐渐应用于指腹健康状况监测领域,有助于提高评估精度,加强监测预警能力。</a:t>
            </a:r>
          </a:p>
        </p:txBody>
      </p:sp>
      <p:sp>
        <p:nvSpPr>
          <p:cNvPr id="6" name="Text Placeholder 5"/>
          <p:cNvSpPr>
            <a:spLocks noGrp="1"/>
          </p:cNvSpPr>
          <p:nvPr>
            <p:ph type="body" idx="1"/>
          </p:nvPr>
        </p:nvSpPr>
        <p:spPr/>
        <p:txBody>
          <a:bodyPr/>
          <a:lstStyle/>
          <a:p>
            <a:r>
              <a:t>指标评估及参照值：</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指腹健康状况监测评估概述</a:t>
            </a:r>
          </a:p>
        </p:txBody>
      </p:sp>
      <p:sp>
        <p:nvSpPr>
          <p:cNvPr id="3" name="Text Placeholder 2"/>
          <p:cNvSpPr>
            <a:spLocks noGrp="1"/>
          </p:cNvSpPr>
          <p:nvPr>
            <p:ph type="body" idx="1"/>
          </p:nvPr>
        </p:nvSpPr>
        <p:spPr/>
        <p:txBody>
          <a:bodyPr/>
          <a:lstStyle/>
          <a:p>
            <a:r>
              <a:t>监测频率及方案：</a:t>
            </a:r>
          </a:p>
        </p:txBody>
      </p:sp>
      <p:sp>
        <p:nvSpPr>
          <p:cNvPr id="4" name="Content Placeholder 3"/>
          <p:cNvSpPr>
            <a:spLocks noGrp="1"/>
          </p:cNvSpPr>
          <p:nvPr>
            <p:ph sz="half" idx="2"/>
          </p:nvPr>
        </p:nvSpPr>
        <p:spPr/>
        <p:txBody>
          <a:bodyPr/>
          <a:lstStyle/>
          <a:p>
            <a:r>
              <a:t>1. 监测频率和方案应根据指腹健康状况和监测项目具体确定，一般建议每月或每周进行一次监测，以跟踪其变化情况。</a:t>
            </a:r>
          </a:p>
          <a:p>
            <a:r>
              <a:t>2. 监测方案应包括详细的监测步骤、注意事项和质量控制措施，以确保监测结果的可靠性和可比性。</a:t>
            </a:r>
          </a:p>
        </p:txBody>
      </p:sp>
      <p:sp>
        <p:nvSpPr>
          <p:cNvPr id="5" name="Text Placeholder 4"/>
          <p:cNvSpPr>
            <a:spLocks noGrp="1"/>
          </p:cNvSpPr>
          <p:nvPr>
            <p:ph type="body" idx="3"/>
          </p:nvPr>
        </p:nvSpPr>
        <p:spPr/>
        <p:txBody>
          <a:bodyPr/>
          <a:lstStyle/>
          <a:p>
            <a:r>
              <a:t>数据分析及报告：</a:t>
            </a:r>
          </a:p>
        </p:txBody>
      </p:sp>
      <p:sp>
        <p:nvSpPr>
          <p:cNvPr id="6" name="Content Placeholder 5"/>
          <p:cNvSpPr>
            <a:spLocks noGrp="1"/>
          </p:cNvSpPr>
          <p:nvPr>
            <p:ph sz="half" idx="4"/>
          </p:nvPr>
        </p:nvSpPr>
        <p:spPr/>
        <p:txBody>
          <a:bodyPr/>
          <a:lstStyle/>
          <a:p>
            <a:r>
              <a:t>1. 指腹健康状况监测数据应进行分析和处理，以识别趋势、变化和异常情况，为评估提供有价值的信息。</a:t>
            </a:r>
          </a:p>
          <a:p>
            <a:r>
              <a:t>2. 分析方法可选用统计学、数据挖掘、机器学习等，以提取重要特征和规律，提高评估效率和准确度。</a:t>
            </a:r>
          </a:p>
          <a:p>
            <a:r>
              <a:t>3. 监测数据分析报告应清楚地呈现监测结果，并提供必要的解释和建议，以便及时采取干预措施或进一步检查。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指腹健康状况监测评估概述</a:t>
            </a:r>
          </a:p>
        </p:txBody>
      </p:sp>
      <p:sp>
        <p:nvSpPr>
          <p:cNvPr id="3" name="Text Placeholder 2"/>
          <p:cNvSpPr>
            <a:spLocks noGrp="1"/>
          </p:cNvSpPr>
          <p:nvPr>
            <p:ph type="body" idx="1"/>
          </p:nvPr>
        </p:nvSpPr>
        <p:spPr/>
        <p:txBody>
          <a:bodyPr/>
          <a:lstStyle/>
          <a:p>
            <a:r>
              <a:t>评价标准及解读：</a:t>
            </a:r>
          </a:p>
        </p:txBody>
      </p:sp>
      <p:sp>
        <p:nvSpPr>
          <p:cNvPr id="4" name="Content Placeholder 3"/>
          <p:cNvSpPr>
            <a:spLocks noGrp="1"/>
          </p:cNvSpPr>
          <p:nvPr>
            <p:ph sz="half" idx="2"/>
          </p:nvPr>
        </p:nvSpPr>
        <p:spPr/>
        <p:txBody>
          <a:bodyPr/>
          <a:lstStyle/>
          <a:p>
            <a:r>
              <a:t>1. 指腹健康状况评估应有相应的评价标准，以对监测结果进行分级，如正常、轻度损伤、中度损伤、严重损伤等。</a:t>
            </a:r>
          </a:p>
          <a:p>
            <a:r>
              <a:t>2. 评价标准的制定可参考相关行业标准、专家共识、流行病学数据等，并应考虑不同人群、不同年龄段的特点。</a:t>
            </a:r>
          </a:p>
          <a:p>
            <a:r>
              <a:t>3. 评价标准的解读应清晰明了，便于医疗专业人员和普通民众理解和使用，为后续决策和措施提供指导。</a:t>
            </a:r>
          </a:p>
        </p:txBody>
      </p:sp>
      <p:sp>
        <p:nvSpPr>
          <p:cNvPr id="5" name="Text Placeholder 4"/>
          <p:cNvSpPr>
            <a:spLocks noGrp="1"/>
          </p:cNvSpPr>
          <p:nvPr>
            <p:ph type="body" idx="3"/>
          </p:nvPr>
        </p:nvSpPr>
        <p:spPr/>
        <p:txBody>
          <a:bodyPr/>
          <a:lstStyle/>
          <a:p>
            <a:r>
              <a:t>跟进措施及干预：</a:t>
            </a:r>
          </a:p>
        </p:txBody>
      </p:sp>
      <p:sp>
        <p:nvSpPr>
          <p:cNvPr id="6" name="Content Placeholder 5"/>
          <p:cNvSpPr>
            <a:spLocks noGrp="1"/>
          </p:cNvSpPr>
          <p:nvPr>
            <p:ph sz="half" idx="4"/>
          </p:nvPr>
        </p:nvSpPr>
        <p:spPr/>
        <p:txBody>
          <a:bodyPr/>
          <a:lstStyle/>
          <a:p>
            <a:r>
              <a:t>1. 指腹健康状况评估结果异常或发现问题时，应及时采取跟进措施和干预，以保护和改善指腹健康，干预措施的选择应根据评估结果和患者具体情况决定。</a:t>
            </a:r>
          </a:p>
          <a:p>
            <a:r>
              <a:t>2. 跟进措施可包括治疗、康复、生活方式调整、防护措施等，具体内容和方案应由专业医疗人员制定和实施。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指腹皮肤状况检查评估</a:t>
            </a:r>
          </a:p>
        </p:txBody>
      </p:sp>
      <p:sp>
        <p:nvSpPr>
          <p:cNvPr id="3" name="Subtitle 2"/>
          <p:cNvSpPr>
            <a:spLocks noGrp="1"/>
          </p:cNvSpPr>
          <p:nvPr>
            <p:ph type="subTitle" idx="1"/>
          </p:nvPr>
        </p:nvSpPr>
        <p:spPr/>
        <p:txBody>
          <a:bodyPr/>
          <a:lstStyle/>
          <a:p>
            <a:r>
              <a:t>指腹健康状况的监测与评估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指腹皮肤状况检查评估</a:t>
            </a:r>
          </a:p>
        </p:txBody>
      </p:sp>
      <p:sp>
        <p:nvSpPr>
          <p:cNvPr id="3" name="Text Placeholder 2"/>
          <p:cNvSpPr>
            <a:spLocks noGrp="1"/>
          </p:cNvSpPr>
          <p:nvPr>
            <p:ph type="body" idx="1"/>
          </p:nvPr>
        </p:nvSpPr>
        <p:spPr/>
        <p:txBody>
          <a:bodyPr/>
          <a:lstStyle/>
          <a:p>
            <a:r>
              <a:t>指腹皮肤状况检查评估</a:t>
            </a:r>
          </a:p>
        </p:txBody>
      </p:sp>
      <p:sp>
        <p:nvSpPr>
          <p:cNvPr id="4" name="Content Placeholder 3"/>
          <p:cNvSpPr>
            <a:spLocks noGrp="1"/>
          </p:cNvSpPr>
          <p:nvPr>
            <p:ph sz="half" idx="2"/>
          </p:nvPr>
        </p:nvSpPr>
        <p:spPr/>
        <p:txBody>
          <a:bodyPr/>
          <a:lstStyle/>
          <a:p>
            <a:r>
              <a:t>1. 皮肤颜色：评估指腹皮肤颜色，是否存在发红、发紫、发黄等异常现象。</a:t>
            </a:r>
          </a:p>
          <a:p>
            <a:r>
              <a:t>2. 皮肤纹理：观察指腹皮肤纹理，检查是否有皱纹、疤痕、色素沉着或其他异常变化。</a:t>
            </a:r>
          </a:p>
          <a:p>
            <a:r>
              <a:t>3. 皮肤弹性：轻轻捏起指腹皮肤，评估其弹性，是否有松弛或硬化的表现。</a:t>
            </a:r>
          </a:p>
          <a:p>
            <a:r>
              <a:t>4. 皮肤温度：触摸指腹皮肤，评估其温度，是否有异常的温度变化，如过热或过冷等。</a:t>
            </a:r>
          </a:p>
          <a:p>
            <a:r>
              <a:t>5. 皮肤湿润度：观察指腹皮肤表面，评估其湿润度，是否有干燥、脱皮或异常的出汗现象。</a:t>
            </a:r>
          </a:p>
          <a:p>
            <a:r>
              <a:t>6. 皮肤异常症状：检查指腹皮肤是否有任何异常症状，如疼痛、瘙痒、灼热感或其他不适感。</a:t>
            </a:r>
          </a:p>
        </p:txBody>
      </p:sp>
      <p:sp>
        <p:nvSpPr>
          <p:cNvPr id="5" name="Text Placeholder 4"/>
          <p:cNvSpPr>
            <a:spLocks noGrp="1"/>
          </p:cNvSpPr>
          <p:nvPr>
            <p:ph type="body" idx="3"/>
          </p:nvPr>
        </p:nvSpPr>
        <p:spPr/>
        <p:txBody>
          <a:bodyPr/>
          <a:lstStyle/>
          <a:p>
            <a:r>
              <a:t>指腹皮肤问题常见诊断</a:t>
            </a:r>
          </a:p>
        </p:txBody>
      </p:sp>
      <p:sp>
        <p:nvSpPr>
          <p:cNvPr id="6" name="Content Placeholder 5"/>
          <p:cNvSpPr>
            <a:spLocks noGrp="1"/>
          </p:cNvSpPr>
          <p:nvPr>
            <p:ph sz="half" idx="4"/>
          </p:nvPr>
        </p:nvSpPr>
        <p:spPr/>
        <p:txBody>
          <a:bodyPr/>
          <a:lstStyle/>
          <a:p>
            <a:r>
              <a:t>1. 皮肤感染：包括细菌感染、真菌感染和病毒感染，可引起指腹皮肤发红、肿胀、疼痛和化脓等症状。</a:t>
            </a:r>
          </a:p>
          <a:p>
            <a:r>
              <a:t>2. 皮肤过敏反应：接触过敏原后引起的皮肤反应，可表现为指腹皮肤发红、瘙痒、皮疹等症状。</a:t>
            </a:r>
          </a:p>
          <a:p>
            <a:r>
              <a:t>3. 皮肤损伤：因外伤或摩擦引起的皮肤损伤，可表现为指腹皮肤破损、出血、疼痛等症状。</a:t>
            </a:r>
          </a:p>
          <a:p>
            <a:r>
              <a:t>4. 皮肤干燥症：皮肤水分含量不足引起的皮肤病，可表现为指腹皮肤干燥、脱皮、瘙痒等症状。</a:t>
            </a:r>
          </a:p>
          <a:p>
            <a:r>
              <a:t>5. 皮肤湿疹：一种常见皮肤炎症性疾病，可引起指腹皮肤发红、瘙痒、渗出等症状。</a:t>
            </a:r>
          </a:p>
          <a:p>
            <a:r>
              <a:t>6. 皮肤牛皮癣：一种慢性皮肤病，可引起指腹皮肤发红、鳞屑、增厚等症状。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指腹温度变化监测评估</a:t>
            </a:r>
          </a:p>
        </p:txBody>
      </p:sp>
      <p:sp>
        <p:nvSpPr>
          <p:cNvPr id="3" name="Subtitle 2"/>
          <p:cNvSpPr>
            <a:spLocks noGrp="1"/>
          </p:cNvSpPr>
          <p:nvPr>
            <p:ph type="subTitle" idx="1"/>
          </p:nvPr>
        </p:nvSpPr>
        <p:spPr/>
        <p:txBody>
          <a:bodyPr/>
          <a:lstStyle/>
          <a:p>
            <a:r>
              <a:t>指腹健康状况的监测与评估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指腹温度变化监测评估</a:t>
            </a:r>
          </a:p>
        </p:txBody>
      </p:sp>
      <p:sp>
        <p:nvSpPr>
          <p:cNvPr id="3" name="Text Placeholder 2"/>
          <p:cNvSpPr>
            <a:spLocks noGrp="1"/>
          </p:cNvSpPr>
          <p:nvPr>
            <p:ph type="body" idx="1"/>
          </p:nvPr>
        </p:nvSpPr>
        <p:spPr/>
        <p:txBody>
          <a:bodyPr/>
          <a:lstStyle/>
          <a:p>
            <a:r>
              <a:t>指腹温度变化监测评估的原理</a:t>
            </a:r>
          </a:p>
        </p:txBody>
      </p:sp>
      <p:sp>
        <p:nvSpPr>
          <p:cNvPr id="4" name="Content Placeholder 3"/>
          <p:cNvSpPr>
            <a:spLocks noGrp="1"/>
          </p:cNvSpPr>
          <p:nvPr>
            <p:ph sz="half" idx="2"/>
          </p:nvPr>
        </p:nvSpPr>
        <p:spPr/>
        <p:txBody>
          <a:bodyPr/>
          <a:lstStyle/>
          <a:p>
            <a:r>
              <a:t>1. 指腹温度变化源于血管扩张和收缩，受中枢神经系统调节。</a:t>
            </a:r>
          </a:p>
          <a:p>
            <a:r>
              <a:t>2. 指腹温度与健康状况有关，例如发烧、甲亢、贫血等疾病可导致指腹温度升高。</a:t>
            </a:r>
          </a:p>
          <a:p>
            <a:r>
              <a:t>3. 指腹温度受环境因素影响，如外部温度、压力等。</a:t>
            </a:r>
          </a:p>
        </p:txBody>
      </p:sp>
      <p:sp>
        <p:nvSpPr>
          <p:cNvPr id="5" name="Text Placeholder 4"/>
          <p:cNvSpPr>
            <a:spLocks noGrp="1"/>
          </p:cNvSpPr>
          <p:nvPr>
            <p:ph type="body" idx="3"/>
          </p:nvPr>
        </p:nvSpPr>
        <p:spPr/>
        <p:txBody>
          <a:bodyPr/>
          <a:lstStyle/>
          <a:p>
            <a:r>
              <a:t>指腹温度变化监测评估的方法</a:t>
            </a:r>
          </a:p>
        </p:txBody>
      </p:sp>
      <p:sp>
        <p:nvSpPr>
          <p:cNvPr id="6" name="Content Placeholder 5"/>
          <p:cNvSpPr>
            <a:spLocks noGrp="1"/>
          </p:cNvSpPr>
          <p:nvPr>
            <p:ph sz="half" idx="4"/>
          </p:nvPr>
        </p:nvSpPr>
        <p:spPr/>
        <p:txBody>
          <a:bodyPr/>
          <a:lstStyle/>
          <a:p>
            <a:r>
              <a:t>1. 皮肤温度传感器：贴在指腹上的传感器，可测量皮肤温度。</a:t>
            </a:r>
          </a:p>
          <a:p>
            <a:r>
              <a:t>2. 脉搏血氧仪：测量指尖脉搏和血氧饱和度的设备，可同时测量指腹温度。</a:t>
            </a:r>
          </a:p>
          <a:p>
            <a:r>
              <a:t>3. 热成像仪：测量物体表面温度的非接触式设备，可用于测量指腹温度。</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指腹温度变化监测评估</a:t>
            </a:r>
          </a:p>
        </p:txBody>
      </p:sp>
      <p:sp>
        <p:nvSpPr>
          <p:cNvPr id="3" name="Text Placeholder 2"/>
          <p:cNvSpPr>
            <a:spLocks noGrp="1"/>
          </p:cNvSpPr>
          <p:nvPr>
            <p:ph type="body" idx="1"/>
          </p:nvPr>
        </p:nvSpPr>
        <p:spPr/>
        <p:txBody>
          <a:bodyPr/>
          <a:lstStyle/>
          <a:p>
            <a:r>
              <a:t>指腹温度变化监测评估的指标</a:t>
            </a:r>
          </a:p>
        </p:txBody>
      </p:sp>
      <p:sp>
        <p:nvSpPr>
          <p:cNvPr id="4" name="Content Placeholder 3"/>
          <p:cNvSpPr>
            <a:spLocks noGrp="1"/>
          </p:cNvSpPr>
          <p:nvPr>
            <p:ph sz="half" idx="2"/>
          </p:nvPr>
        </p:nvSpPr>
        <p:spPr/>
        <p:txBody>
          <a:bodyPr/>
          <a:lstStyle/>
          <a:p>
            <a:r>
              <a:t>1. 平均指腹温度：正常温度范围为 32-36℃。</a:t>
            </a:r>
          </a:p>
          <a:p>
            <a:r>
              <a:t>2. 指腹温度变化幅度：正常情况下，指腹温度变化幅度应小于 2℃。</a:t>
            </a:r>
          </a:p>
          <a:p>
            <a:r>
              <a:t>3. 指腹温度变化频率：正常情况下，指腹温度变化频率应为每分钟1-2次。</a:t>
            </a:r>
          </a:p>
        </p:txBody>
      </p:sp>
      <p:sp>
        <p:nvSpPr>
          <p:cNvPr id="5" name="Text Placeholder 4"/>
          <p:cNvSpPr>
            <a:spLocks noGrp="1"/>
          </p:cNvSpPr>
          <p:nvPr>
            <p:ph type="body" idx="3"/>
          </p:nvPr>
        </p:nvSpPr>
        <p:spPr/>
        <p:txBody>
          <a:bodyPr/>
          <a:lstStyle/>
          <a:p>
            <a:r>
              <a:t>指腹温度变化监测评估的应用</a:t>
            </a:r>
          </a:p>
        </p:txBody>
      </p:sp>
      <p:sp>
        <p:nvSpPr>
          <p:cNvPr id="6" name="Content Placeholder 5"/>
          <p:cNvSpPr>
            <a:spLocks noGrp="1"/>
          </p:cNvSpPr>
          <p:nvPr>
            <p:ph sz="half" idx="4"/>
          </p:nvPr>
        </p:nvSpPr>
        <p:spPr/>
        <p:txBody>
          <a:bodyPr/>
          <a:lstStyle/>
          <a:p>
            <a:r>
              <a:t>1. 疾病诊断：指腹温度变化可用于诊断多种疾病，如发烧、甲亢、贫血等。</a:t>
            </a:r>
          </a:p>
          <a:p>
            <a:r>
              <a:t>2. 手术监测：指腹温度变化可用于监测手术过程中患者的生命体征。</a:t>
            </a:r>
          </a:p>
          <a:p>
            <a:r>
              <a:t>3. 运动生理学：指腹温度变化可用于评估运动过程中人体能量消耗情况。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指腹温度变化监测评估</a:t>
            </a:r>
          </a:p>
        </p:txBody>
      </p:sp>
      <p:sp>
        <p:nvSpPr>
          <p:cNvPr id="3" name="Content Placeholder 2"/>
          <p:cNvSpPr>
            <a:spLocks noGrp="1"/>
          </p:cNvSpPr>
          <p:nvPr>
            <p:ph sz="half" idx="2"/>
          </p:nvPr>
        </p:nvSpPr>
        <p:spPr/>
        <p:txBody>
          <a:bodyPr/>
          <a:lstStyle/>
          <a:p>
            <a:r>
              <a:t>1. 无创测量技术：研发新的无创测量指腹温度的技术，提高测量准确性和方便性。</a:t>
            </a:r>
          </a:p>
          <a:p>
            <a:r>
              <a:t>2. 多参数监测：结合其他生理参数，如心率、血压、血氧饱和度等，进行多参数监测，提高诊断和监测的准确性。</a:t>
            </a:r>
          </a:p>
          <a:p>
            <a:r>
              <a:t>3. 远程监测：开发远程指腹温度监测系统，实现对患者的远程健康管理。</a:t>
            </a:r>
          </a:p>
        </p:txBody>
      </p:sp>
      <p:sp>
        <p:nvSpPr>
          <p:cNvPr id="4" name="Text Placeholder 3"/>
          <p:cNvSpPr>
            <a:spLocks noGrp="1"/>
          </p:cNvSpPr>
          <p:nvPr>
            <p:ph type="body" idx="3"/>
          </p:nvPr>
        </p:nvSpPr>
        <p:spPr/>
        <p:txBody>
          <a:bodyPr/>
          <a:lstStyle/>
          <a:p>
            <a:r>
              <a:t>指腹温度变化监测评估的未来展望</a:t>
            </a:r>
          </a:p>
        </p:txBody>
      </p:sp>
      <p:sp>
        <p:nvSpPr>
          <p:cNvPr id="5" name="Content Placeholder 4"/>
          <p:cNvSpPr>
            <a:spLocks noGrp="1"/>
          </p:cNvSpPr>
          <p:nvPr>
            <p:ph sz="half" idx="4"/>
          </p:nvPr>
        </p:nvSpPr>
        <p:spPr/>
        <p:txBody>
          <a:bodyPr/>
          <a:lstStyle/>
          <a:p>
            <a:r>
              <a:t>1. 指腹温度变化监测评估技术将更加成熟，并被广泛用于临床和家庭健康监测。</a:t>
            </a:r>
          </a:p>
          <a:p>
            <a:r>
              <a:t>2. 指腹温度变化监测评估将与其他生理参数监测技术相结合，形成综合的健康监测系统。</a:t>
            </a:r>
          </a:p>
          <a:p>
            <a:r>
              <a:t>3. 指腹温度变化监测评估将成为个性化医疗和健康管理的重要组成部分。</a:t>
            </a:r>
          </a:p>
        </p:txBody>
      </p:sp>
      <p:sp>
        <p:nvSpPr>
          <p:cNvPr id="6" name="Text Placeholder 5"/>
          <p:cNvSpPr>
            <a:spLocks noGrp="1"/>
          </p:cNvSpPr>
          <p:nvPr>
            <p:ph type="body" idx="1"/>
          </p:nvPr>
        </p:nvSpPr>
        <p:spPr/>
        <p:txBody>
          <a:bodyPr/>
          <a:lstStyle/>
          <a:p>
            <a:r>
              <a:t>指腹温度变化监测评估的研究热点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指腹疼痛等级评估</a:t>
            </a:r>
          </a:p>
        </p:txBody>
      </p:sp>
      <p:sp>
        <p:nvSpPr>
          <p:cNvPr id="3" name="Subtitle 2"/>
          <p:cNvSpPr>
            <a:spLocks noGrp="1"/>
          </p:cNvSpPr>
          <p:nvPr>
            <p:ph type="subTitle" idx="1"/>
          </p:nvPr>
        </p:nvSpPr>
        <p:spPr/>
        <p:txBody>
          <a:bodyPr/>
          <a:lstStyle/>
          <a:p>
            <a:r>
              <a:t>指腹健康状况的监测与评估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指腹疼痛等级评估</a:t>
            </a:r>
          </a:p>
        </p:txBody>
      </p:sp>
      <p:sp>
        <p:nvSpPr>
          <p:cNvPr id="3" name="Text Placeholder 2"/>
          <p:cNvSpPr>
            <a:spLocks noGrp="1"/>
          </p:cNvSpPr>
          <p:nvPr>
            <p:ph type="body" idx="1"/>
          </p:nvPr>
        </p:nvSpPr>
        <p:spPr/>
        <p:txBody>
          <a:bodyPr/>
          <a:lstStyle/>
          <a:p>
            <a:r>
              <a:t>指腹疼痛评估工具</a:t>
            </a:r>
          </a:p>
        </p:txBody>
      </p:sp>
      <p:sp>
        <p:nvSpPr>
          <p:cNvPr id="4" name="Content Placeholder 3"/>
          <p:cNvSpPr>
            <a:spLocks noGrp="1"/>
          </p:cNvSpPr>
          <p:nvPr>
            <p:ph sz="half" idx="2"/>
          </p:nvPr>
        </p:nvSpPr>
        <p:spPr/>
        <p:txBody>
          <a:bodyPr/>
          <a:lstStyle/>
          <a:p>
            <a:r>
              <a:t>1. 指腹疼痛评估工具，也被称为指腹疼痛评分表，是一种用于量化和评估指腹疼痛程度的主观测量工具。</a:t>
            </a:r>
          </a:p>
          <a:p>
            <a:r>
              <a:t>2. 常见的疼痛评估工具包括视觉模拟量表 (VAS)、数字疼痛量表 (NPR) 和言语描述量表 (VDS) 等。</a:t>
            </a:r>
          </a:p>
          <a:p>
            <a:r>
              <a:t>3. 疼痛评估工具有助于医生诊断和评估指腹疼痛的严重程度，指导治疗方案的选择和监测治疗效果。</a:t>
            </a:r>
          </a:p>
        </p:txBody>
      </p:sp>
      <p:sp>
        <p:nvSpPr>
          <p:cNvPr id="5" name="Text Placeholder 4"/>
          <p:cNvSpPr>
            <a:spLocks noGrp="1"/>
          </p:cNvSpPr>
          <p:nvPr>
            <p:ph type="body" idx="3"/>
          </p:nvPr>
        </p:nvSpPr>
        <p:spPr/>
        <p:txBody>
          <a:bodyPr/>
          <a:lstStyle/>
          <a:p>
            <a:r>
              <a:t>疼痛等级分级标准</a:t>
            </a:r>
          </a:p>
        </p:txBody>
      </p:sp>
      <p:sp>
        <p:nvSpPr>
          <p:cNvPr id="6" name="Content Placeholder 5"/>
          <p:cNvSpPr>
            <a:spLocks noGrp="1"/>
          </p:cNvSpPr>
          <p:nvPr>
            <p:ph sz="half" idx="4"/>
          </p:nvPr>
        </p:nvSpPr>
        <p:spPr/>
        <p:txBody>
          <a:bodyPr/>
          <a:lstStyle/>
          <a:p>
            <a:r>
              <a:t>1. 疼痛等级分级标准，是指根据疼痛的强度和性质，将疼痛划分为不同的等级或级别。</a:t>
            </a:r>
          </a:p>
          <a:p>
            <a:r>
              <a:t>2. 疼痛等级分级标准是疼痛评估的重要组成部分，有助于医生对疼痛进行准确的分级和管理。</a:t>
            </a:r>
          </a:p>
          <a:p>
            <a:r>
              <a:t>3. 疼痛等级分级标准通常包括轻度疼痛、中度疼痛和重度疼痛等几个级别，不同级别的疼痛对应不同的治疗方案和干预措施。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指腹疼痛等级评估</a:t>
            </a:r>
          </a:p>
        </p:txBody>
      </p:sp>
      <p:sp>
        <p:nvSpPr>
          <p:cNvPr id="3" name="Text Placeholder 2"/>
          <p:cNvSpPr>
            <a:spLocks noGrp="1"/>
          </p:cNvSpPr>
          <p:nvPr>
            <p:ph type="body" idx="1"/>
          </p:nvPr>
        </p:nvSpPr>
        <p:spPr/>
        <p:txBody>
          <a:bodyPr/>
          <a:lstStyle/>
          <a:p>
            <a:r>
              <a:t>指腹疼痛影响因素</a:t>
            </a:r>
          </a:p>
        </p:txBody>
      </p:sp>
      <p:sp>
        <p:nvSpPr>
          <p:cNvPr id="4" name="Content Placeholder 3"/>
          <p:cNvSpPr>
            <a:spLocks noGrp="1"/>
          </p:cNvSpPr>
          <p:nvPr>
            <p:ph sz="half" idx="2"/>
          </p:nvPr>
        </p:nvSpPr>
        <p:spPr/>
        <p:txBody>
          <a:bodyPr/>
          <a:lstStyle/>
          <a:p>
            <a:r>
              <a:t>1. 指腹疼痛的严重程度和持续时间，可能受到多种因素的影响，包括疼痛的性质、病因、个体差异和心理状态等。</a:t>
            </a:r>
          </a:p>
          <a:p>
            <a:r>
              <a:t>2. 疼痛的性质，如锐痛、钝痛、刺痛等，可以反映出疼痛的病变部位和类型。</a:t>
            </a:r>
          </a:p>
          <a:p>
            <a:r>
              <a:t>3. 疼痛的病因，如外伤、炎症、神经病变等，也会影响疼痛的严重程度和持续时间。</a:t>
            </a:r>
          </a:p>
        </p:txBody>
      </p:sp>
      <p:sp>
        <p:nvSpPr>
          <p:cNvPr id="5" name="Text Placeholder 4"/>
          <p:cNvSpPr>
            <a:spLocks noGrp="1"/>
          </p:cNvSpPr>
          <p:nvPr>
            <p:ph type="body" idx="3"/>
          </p:nvPr>
        </p:nvSpPr>
        <p:spPr/>
        <p:txBody>
          <a:bodyPr/>
          <a:lstStyle/>
          <a:p>
            <a:r>
              <a:t>指腹疼痛治疗方法</a:t>
            </a:r>
          </a:p>
        </p:txBody>
      </p:sp>
      <p:sp>
        <p:nvSpPr>
          <p:cNvPr id="6" name="Content Placeholder 5"/>
          <p:cNvSpPr>
            <a:spLocks noGrp="1"/>
          </p:cNvSpPr>
          <p:nvPr>
            <p:ph sz="half" idx="4"/>
          </p:nvPr>
        </p:nvSpPr>
        <p:spPr/>
        <p:txBody>
          <a:bodyPr/>
          <a:lstStyle/>
          <a:p>
            <a:r>
              <a:t>1. 指腹疼痛的治疗方法，取决于疼痛的病因、严重程度和持续时间等因素。</a:t>
            </a:r>
          </a:p>
          <a:p>
            <a:r>
              <a:t>2. 常见指腹疼痛的治疗方法，包括药物治疗、物理治疗、手术治疗和心理治疗等。</a:t>
            </a:r>
          </a:p>
          <a:p>
            <a:r>
              <a:t>3. 医生会根据患者的具体情况，选择最适合的治疗方法，以缓解疼痛症状并改善患者的生活质量。</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https://d.book118.com/957162034200006045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指腹健康状况监测评估概述</vt:lpstr>
      <vt:lpstr> 指腹健康状况监测评估概述</vt:lpstr>
      <vt:lpstr> 指腹健康状况监测评估概述</vt:lpstr>
      <vt:lpstr> 指腹健康状况监测评估概述</vt:lpstr>
      <vt:lpstr> 指腹皮肤状况检查评估</vt:lpstr>
      <vt:lpstr> 指腹皮肤状况检查评估</vt:lpstr>
      <vt:lpstr> 指腹温度变化监测评估</vt:lpstr>
      <vt:lpstr> 指腹温度变化监测评估</vt:lpstr>
      <vt:lpstr> 指腹温度变化监测评估</vt:lpstr>
      <vt:lpstr> 指腹温度变化监测评估</vt:lpstr>
      <vt:lpstr> 指腹疼痛等级评估</vt:lpstr>
      <vt:lpstr> 指腹疼痛等级评估</vt:lpstr>
      <vt:lpstr> 指腹疼痛等级评估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2024-09-20T21:03:44.801</cp:lastPrinted>
  <dcterms:created xsi:type="dcterms:W3CDTF">2024-09-20T13:03:44Z</dcterms:created>
  <dcterms:modified xsi:type="dcterms:W3CDTF">2024-09-20T13:03:46Z</dcterms:modified>
</cp:coreProperties>
</file>