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FCD6C-E594-434C-9D9E-6DBEC8774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488B7-F8DC-424D-A23E-947B4C280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F91C0-D2E8-4CA1-A46A-10FA8C871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DA07E2-F62C-4178-A6EE-8EBED3E8A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F4FB7C-A94D-4701-91BF-9E64DBB23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DA81B4-64C6-4B84-9C03-9C171FBAE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D2EF96-354D-4BF3-A02E-7F532AFC2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C735E-DBFD-4565-AA86-DFD86AE3A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98066D-DAF3-4EE3-BE78-28E6D6D68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31358-0E75-4745-AE4A-F32B32ACB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9FC65-4D72-4C95-9E57-DFD2CFEA6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6211515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塑料管道项目分析报告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XX-01-30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项目实施过程及进展情况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产品性能与质量分析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市场需求与销售策略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经济效益与社会效益评估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随着城市化进程加快，塑料管道在市政建设、建筑排水、农业灌溉等领域需求持续增长。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市场上存在众多塑料管道生产企业，竞争激烈，但龙头企业凭借品牌、技术、规模等优势占据一定市场份额。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新材料、新工艺不断涌现，推动塑料管道行业向高性能、高环保、高附加值方向发展。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塑料管道市场现状及趋势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项目符合国家关于推广新型环保建材、促进节能减排的政策导向。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响应国家政策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00" r="1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企业自身发展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抓住当前塑料管道市场需求增长、技术升级的市场机遇，提升企业竞争力。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通过项目实施，扩大企业生产规模，优化产品结构，提高企业盈利能力和市场占有率。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项目提出背景及必要性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项目达产后，预计年销售收入可达XX亿元，利税总额XX万元，投资回收期XX年（含建设期）。同时可带动相关产业发展，增加就业机会。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建设规模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项目计划建设年产XX万吨高性能塑料管道生产线，配套完善仓储、物流等设施。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引进国际先进生产技术和设备，确保产品质量达到国内领先水平。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项目生产过程严格执行国家环保标准，确保废水、废气、噪音等污染物达标排放。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项目实施过程及进展情况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根据评审意见，对设计方案进行了优化调整，提高了生产效率和产品质量。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进行了详细的项目需求分析，确定了管道规格、材料、生产工艺等关键参数。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组织专家团队对设计方案进行了全面评审，确保方案的科学性、可行性和经济性。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实施方案设计与评审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92" r="2299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对现有生产工艺流程进行了详细分析，找出了瓶颈环节和浪费环节。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优化措施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针对瓶颈环节，采取了设备升级、工艺改进等措施，提高了生产效率和产品质量；针对浪费环节，实施了资源回收利用、能源节约等措施，降低了生产成本。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改进效果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通过优化改进，生产工艺流程更加合理高效，生产成本得到了有效控制。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生产工艺流程优化与改进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设备需求分析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根据生产工艺要求，进行了详细的设备需求分析，确定了设备类型、规格和数量。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设备选型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在市场调研的基础上，选择了性能稳定、价格合理的设备供应商，并进行了严格的设备选型和技术谈判。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采购实施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按照采购计划，与供应商签订了采购合同，并组织了设备到货验收和安装调试工作。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设备选型及采购情况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选择了质量稳定、信誉良好的原材料供应商，建立了长期合作关系。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入库检验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制定了严格的原材料入库检验制度，对每批原材料进行质量检查和验收，确保原材料质量符合要求。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使用过程监控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在生产过程中，对原材料的使用情况进行了实时监控和记录，确保产品质量可追溯。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原材料质量控制措施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产品性能与质量分析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耐压性能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耐温性能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耐腐蚀性能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密封性能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产品性能指标对比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对比不同品牌、规格的塑料管道耐压能力，评估其承受内压和外压的能力。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测试塑料管道对不同化学物质的耐腐蚀能力，评估其在特定环境下的使用寿命。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分析塑料管道在高温和低温环境下的性能表现，确定其适用温度范围。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检查塑料管道连接处的密封性能，确保其无泄漏现象。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质量管理体系框架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建立包括质量方针、目标、职责、程序等要素的质量管理体系。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制定从原材料采购到生产、检验、包装、运输等各环节的质量控制流程。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质量监测与评估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定期对产品质量进行监测和评估，及时发现并解决问题。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质量管理体系认证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通过第三方认证机构对质量管理体系进行审核和认证，确保其有效性和符合性。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质量管理体系建立与运行效果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不合格品识别与分类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明确不合格品的识别标准和分类方法，便于后续处理。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不合格品处理程序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制定不合格品的处理程序，包括返工、降级、报废等。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原因分析与整改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对不合格品产生的原因进行深入分析，制定针对性的整改措施。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预防措施与监控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建立预防措施，加强对生产过程的监控，防止不合格品的再次出现。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不合格品处理及预防措施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03" r="2800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明确持续改进的目标，提高产品质量和客户满意度。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持续改进目标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针对存在的问题和不足，制定具体的改进方案并实施。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改进方案制定与实施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对改进方案的效果进行评估，确保其达到预期目标。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改进效果评估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总结改进过程中的经验教训，将其推广应用到其他类似产品或过程中。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经验总结与推广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持续改进计划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市场需求与销售策略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随着城市化进程的加快，建筑行业对塑料管道的需求持续增长，尤其是在住宅、商业和公共设施等领域。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建筑行业需求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市政工程建设对塑料管道的需求稳定，主要用于给排水、燃气、热力等管道系统。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市政工程需求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农业灌溉领域对塑料管道的需求逐年上升，因其轻便、耐用、易安装等特点受到广泛欢迎。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农业灌溉需求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市场需求调研结果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https://d.book118.com/957162115154006046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2024-09-22T03:43:46.460</cp:lastPrinted>
  <dcterms:created xsi:type="dcterms:W3CDTF">2024-09-21T19:43:46Z</dcterms:created>
  <dcterms:modified xsi:type="dcterms:W3CDTF">2024-09-21T19:43:48Z</dcterms:modified>
</cp:coreProperties>
</file>