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2D11909-A69B-4395-A641-E4253CB8911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FF475-19C6-4DF2-8F40-67E0F445F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80B30-E0ED-42BF-B70D-B48AECB4D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07432-3AEF-4E91-AF1B-C3C431B3D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511C7-B8E9-48EB-AE57-B0D77028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CCF43A-9368-483A-BDB4-92C644B2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05479-91A8-43DB-A1C7-153EF59DC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2C80C-B8C5-4CAD-8236-2DBDC9807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4D1A8-1EC7-454A-8641-C60F067EE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CBF82-C6BF-4B78-B086-DB86030A8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97477-F29E-475D-A319-AEEF1EC49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4E9B0-29DD-4831-A011-B9B7AB36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112C25D-2E38-4A8A-B600-C14A16276C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F066790-4B4E-4910-9190-4F2AF6755F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62130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主动脉夹层查房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主动脉夹层的治疗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主动脉夹层的护理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主动脉夹层的并发症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主动脉夹层的预防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主动脉夹层的定义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主动脉夹层是指主动脉壁的内层和中层之间发生的撕裂，形成一个血液通道，血液可以进入其中导致动脉扩张。主动脉夹层通常分为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Stanford A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型和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Stanford B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型，具有不同的临床表现和治疗方案。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影像学检查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CTA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MRI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X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实验室检查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D-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二聚体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心肌标志物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心电图检查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心脏电活动记录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主动脉夹层的诊断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临床表现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胸痛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背痛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脉压差异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5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58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主动脉夹层的病因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主动脉夹层的病因包括高血压、动脉粥样硬化、遗传因素、外伤和先天性血管异常。这些因素可能导致主动脉壁发生撕裂，形成夹层。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主动脉夹层的治疗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经皮主动脉内膜修复术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经皮主动脉内膜修复术是一种介入性手术，通过皮肤切口向主动脉内膜修复位置引入修复装置，对夹层进行修复。手术操作相对简单，创伤小，恢复快，是治疗主动脉夹层的一种有效方法。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主动脉夹层是一种危急情况，治疗方式有多种选择，需根据具体病情和患者情况选择最合适的治疗方法。无论采用何种治疗方式，都需要密切观察患者病情变化，及时调整治疗方案。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主动脉夹层的护理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术后护理对于主动脉夹层患者至关重要。监测血压和心电图是必不可少的，以确保患者身体状况稳定。同时要密切观察伤口愈合情况，预防感染，维持患者情绪稳定。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9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1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主动脉夹层患者的心理护理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4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建立良好的患者关系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关心患者需求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尊重患者意见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倾听患者心声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了解患者内心世界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减轻患者负担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提供心理支持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鼓励患者面对困难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帮助患者释放情绪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鼓励患者积极面对疾病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培养患者乐观心态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增强患者自信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4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主动脉夹层是一种严重的血管疾病，患者需要全面的护理和管理。术后护理、生活方式管理、家庭护理以及心理护理都是非常重要的方面。通过综合护理措施，可以帮助患者更好地康复，提高生活质量。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6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0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1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2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https://d.book118.com/957162130033006054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主动脉夹层查房</vt:lpstr>
      <vt:lpstr>目录</vt:lpstr>
      <vt:lpstr>第1章 简介</vt:lpstr>
      <vt:lpstr>主动脉夹层的定义</vt:lpstr>
      <vt:lpstr>主动脉夹层的诊断</vt:lpstr>
      <vt:lpstr> </vt:lpstr>
      <vt:lpstr>第2章 主动脉夹层的治疗</vt:lpstr>
      <vt:lpstr> </vt:lpstr>
      <vt:lpstr>总结</vt:lpstr>
      <vt:lpstr>第3章 主动脉夹层的护理</vt:lpstr>
      <vt:lpstr> </vt:lpstr>
      <vt:lpstr>主动脉夹层患者的心理护理</vt:lpstr>
      <vt:lpstr>结论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2024-09-28T10:13:51.933</cp:lastPrinted>
  <dcterms:created xsi:type="dcterms:W3CDTF">2024-09-28T02:13:51Z</dcterms:created>
  <dcterms:modified xsi:type="dcterms:W3CDTF">2024-09-28T02:13:54Z</dcterms:modified>
</cp:coreProperties>
</file>