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A112DE-09FB-48C3-8559-4A1051AB1D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A7E4E6E-7A79-4C2D-87EA-447049922D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E20D86-D7AD-49C9-A139-437986D60F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DC77CD9-4D47-4A72-B045-E47D1F9DFF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9A93200-4F09-42AF-B1CF-EA714E1015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F07BA4C-524F-4F2D-AAD1-4D8A9A471B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49C3A33-52B4-4CF0-8035-39E65F6B04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8800B08-FAB0-433F-81ED-19D9B592F6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529B57A-474F-4B6F-8207-9810DB92EE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554A66-367C-4070-B2BC-DBB18863D7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99E109B-4595-469C-BF2C-3CDD8F947C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57163104111006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社区建立健康社区发展规划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17451" y="5208092"/>
            <a:ext cx="3196742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/>
                </a:solidFill>
                <a:latin typeface="Arial"/>
                <a:ea typeface="Arial"/>
                <a:cs typeface="Arial"/>
              </a:rPr>
              <a:t>汇报人：&lt;XXX&gt;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17451" y="5689900"/>
            <a:ext cx="3489350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/>
                </a:solidFill>
                <a:latin typeface="Arial"/>
                <a:ea typeface="Arial"/>
                <a:cs typeface="Arial"/>
              </a:rPr>
              <a:t>2024-01-03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社区健康概述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健康社区的规划与建设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健康社区发展的实施与推进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健康社区发展的保障措施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健康社区发展的未来展望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社区健康概述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4385648" y="3298301"/>
            <a:ext cx="7773409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3684179" y="3236263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631268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14020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36382" y="582333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183471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866223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937851" y="5897569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TextBox 10"/>
          <p:cNvSpPr txBox="1"/>
          <p:nvPr/>
        </p:nvSpPr>
        <p:spPr>
          <a:xfrm>
            <a:off x="3560911" y="1781514"/>
            <a:ext cx="77724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社区健康是指一定区域内居民在健康方面的整体状况和水平，包括居民的生理、心理和社会适应状态。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83471" y="4329642"/>
            <a:ext cx="78105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社区健康不仅关注个体健康，还强调群体健康和社区整体发展。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社区健康的定义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083" r="18083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5328795" y="1294832"/>
            <a:ext cx="6099220" cy="1468186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632910" y="1424361"/>
            <a:ext cx="3055242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  <a:spcBef>
                <a:spcPts val="450"/>
              </a:spcBef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提高居民生活质量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632910" y="1910708"/>
            <a:ext cx="55680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良好的社区健康状况能够保障居民的身心健康，提高生活质量。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5163133" y="1294832"/>
            <a:ext cx="165663" cy="146818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328795" y="2945066"/>
            <a:ext cx="6099220" cy="1468186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5632910" y="3074595"/>
            <a:ext cx="3055242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  <a:spcBef>
                <a:spcPts val="450"/>
              </a:spcBef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促进社会和谐发展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632910" y="3560941"/>
            <a:ext cx="55680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健康的社区有助于增强社会凝聚力，促进社会和谐发展。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5163133" y="2945066"/>
            <a:ext cx="165663" cy="146818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328795" y="4595300"/>
            <a:ext cx="6099220" cy="1468186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5632910" y="4724828"/>
            <a:ext cx="3055242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  <a:spcBef>
                <a:spcPts val="450"/>
              </a:spcBef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降低医疗成本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632910" y="5211175"/>
            <a:ext cx="55680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通过预防和控制疾病，降低医疗支出，减轻医疗体系负担。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5163133" y="4595300"/>
            <a:ext cx="165663" cy="146818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社区健康的重要性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4917" r="1491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健康资源分布不均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城乡之间、不同地区之间的健康资源分布不均，影响居民获得公平的医疗服务。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慢性病高发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随着生活方式的改变，慢性病成为社区居民的主要健康问题。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人口老龄化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老龄化趋势加重，对社区养老和医疗保健服务提出更高要求。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社区健康的现状与挑战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健康社区的规划与建设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社区医疗设施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建立和完善社区医疗机构，包括社区卫生服务中心、诊所和药店等，提供基本医疗服务。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体育健身设施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建设公共体育馆、健身房、游泳池等设施，满足居民健身需求。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健康饮食设施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提供健康饮食场所，如有机食品店、健康餐厅等，提供低脂、低糖、高纤维的食品。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社区健康设施规划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建立健康档案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为社区居民建立健康档案，记录居民的健康状况和疾病史，以便提供针对性的健康服务。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提供健康咨询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设立健康咨询热线和服务中心，提供专业的健康咨询服务，解答居民的健康问题。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定期健康检查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组织定期健康检查活动，对居民进行全面的身体检查，及早发现潜在的健康问题。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社区健康服务体系建立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增加社区绿化面积，种植花草树木，改善空气质量，提供宜居的环境。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绿化环境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708" r="16708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加强社区环境卫生管理，保持公共场所清洁卫生，减少疾病传播的风险。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清洁卫生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加强社区安全监控和巡逻，保障居民的人身和财产安全。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安全保障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社区健康环境改善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组织健康教育讲座、培训和义诊活动，提高居民的健康意识和自我保健能力。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健康教育活动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制作和发放健康宣传资料，包括健康手册、宣传海报等，提醒居民关注自身健康。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宣传资料制作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利用社区广播、电视、网络等媒体平台，宣传健康知识和理念，提高居民的健康素养。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媒体宣传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社区健康教育与宣传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健康社区发展的实施与推进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https://d.book118.com/957163104111006051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66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2024-09-24T16:52:44.170</cp:lastPrinted>
  <dcterms:created xsi:type="dcterms:W3CDTF">2024-09-24T08:52:44Z</dcterms:created>
  <dcterms:modified xsi:type="dcterms:W3CDTF">2024-09-24T08:52:45Z</dcterms:modified>
</cp:coreProperties>
</file>