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B18EC-FCE7-4160-BA94-4ECA7ABFF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DD26B-5B79-40D0-AB10-7330A7453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30797-A43C-4C20-A762-1C5AF2C50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39DCA4-D851-430B-BAC2-0B01C30D7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7D5E2A-C844-4C9F-8914-530D1FAD3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08CD8E-5FEB-43E8-89B1-149B2B61DE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551227-6E15-42DA-A0B3-B1148A134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8076F8-F169-4E9D-85B3-1E369C476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B443D-F40B-4F1D-B0BF-6116C91B1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3033F-D760-462E-9F53-A360675A7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1B4B2-A6BD-47FF-A8C2-F1A123DF2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651220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肛窦炎的康复与预后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肛窦炎的定义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肛窦炎可引起肛门不适、疼痛、瘙痒等症状，严重时可导致肛门脓肿、肛瘘等并发症。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肛窦炎是指肛门齿状线部位的肛隐窝炎症性病变，是一种常见的肛门感染性疾病。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肛窦炎主要由细菌感染引起，常见的病原体有大肠杆菌、金黄色葡萄球菌等。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" r="1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00" r="1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不良生活习惯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08" r="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免疫力低下的人群容易感染肛窦炎，如老年人、儿童、孕妇和身体虚弱者。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如长期便秘、腹泻、饮食不规律等，可增加肛窦炎的患病风险。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肛窦炎的病因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肛窦炎的症状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肛窦炎患者常感到肛门疼痛，尤其是在排便时加重。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肛窦炎可引起肛门瘙痒，严重时可影响睡眠质量。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肛窦炎可导致肛门括约肌痉挛，引起排便困难。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肛窦炎还可能引起肛门坠胀、便血等症状。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肛门疼痛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肛门瘙痒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排便困难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肛窦炎的护理措施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每日清洗肛门，勤换内裤，避免感染。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50" b="2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保持肛门清洁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长时间坐姿会导致肛门受压，不利于肛窦炎的恢复，应适时起身活动。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避免久坐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养成定时排便的习惯，避免便秘或腹泻，减轻肛门负担。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规律排便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477" b="54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6914" r="69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多饮水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保持充足的水分摄入，有助于软化粪便，减少对肛门的刺激。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增加膳食纤维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摄入富含膳食纤维的食物，如蔬菜、水果、全谷类，以促进肠道蠕动。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避免刺激性食物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减少辛辣、油腻食物的摄入，以免加重肛门炎症。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肛窦炎虽然不是严重的疾病，但会给患者带来不适和压力，应保持乐观的心态，积极配合治疗。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保持良好心态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向患者详细解释肛窦炎的成因和治疗方法，增强其对康复的信心。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增强信心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2792" b="2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关注患者的情绪变化，给予关心和支持，帮助其度过难关。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提供情感支持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https://d.book118.com/957165122034006036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2024-09-11T02:33:30.226</cp:lastPrinted>
  <dcterms:created xsi:type="dcterms:W3CDTF">2024-09-10T18:33:30Z</dcterms:created>
  <dcterms:modified xsi:type="dcterms:W3CDTF">2024-09-10T18:33:32Z</dcterms:modified>
</cp:coreProperties>
</file>