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6A10C-ABD9-43D0-B39C-A7E971F63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1D5AE-1964-4739-BC08-0E2A8FD9E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815D7-F4FA-4EEE-9517-2886CF28F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013A7-045E-416D-BED7-70B845592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83090E-079E-44CF-857F-57FED55B8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9868C1-C3E1-4F07-A2B8-09FE61951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CB4867-0003-48E5-81DD-868765D63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3FE19-F25E-470C-8428-BC4DF5F3F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52AC7-3783-48E5-BF41-9E5EE0C06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33D8C-445D-4188-9FF7-F94C7569E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FEE8F-8CC9-4EF8-8BA1-CD3F68D5F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66200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垃圾分类对水资源的影响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垃圾分类对水资源的影响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垃圾分类的关键技术与设备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垃圾分类的实践与探索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随着城市化进程的加快，垃圾产生量不断增加，垃圾分类成为解决垃圾问题的有效手段。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002" r="2700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25" r="208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583" r="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全球水资源日益紧缺，提高水资源利用效率是当务之急。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探讨垃圾分类对水资源的影响，有助于制定针对性的政策措施，推动水资源保护和可持续利用。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620" b="1062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发达国家普遍实行垃圾分类制度，通过源头分类、专业回收等方式，实现垃圾减量化和资源化。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国际垃圾分类现状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近年来，我国垃圾分类工作取得一定进展，但仍存在分类不彻底、回收利用率低等问题。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垃圾分类有助于减少垃圾填埋和焚烧对地下水和地表水的污染，同时促进废水回收利用，提高水资源利用效率。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垃圾分类对水资源的影响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垃圾分类对水资源的影响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垃圾分类能够减少有害垃圾进入水体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通过分类投放，有害垃圾如废电池、废灯管等可以得到专门处理，避免其直接进入水体造成污染。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917" r="179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垃圾分类降低污水处理难度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分类后的垃圾更易于进行针对性处理，降低了污水处理的难度和成本，进而减少污水排放。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厨余垃圾的资源化利用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通过垃圾分类，厨余垃圾可以得到有效分离并进行资源化利用，如堆肥发酵等，减少了因厨余垃圾直接进入水体而产生的污染。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减少污水排放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708" r="9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提高用水效率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垃圾分类可以促进水资源的高效利用，如在工业生产过程中采用节水技术和设备，提高用水效率。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垃圾分类促进水资源回收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通过分类投放和专门处理，部分垃圾中的水资源可以得到回收再利用，如回收废水中的可利用水资源。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减少水资源浪费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垃圾分类能够推动废弃物的减量化、资源化和无害化处理，进而减少水资源在处理废弃物过程中的浪费。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提高水资源利用率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通过垃圾分类和专门处理，可以减少垃圾对水体的直接污染，改善水质。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375" b="8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02" r="200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减少水体污染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垃圾分类有助于减轻水体负担，促进水体生态系统的恢复和平衡。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促进水体生态恢复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通过减少水体污染和改善水质，垃圾分类可以间接提高饮用水的质量，保障人们的饮水安全。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提高饮用水质量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改善水质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垃圾分类的关键技术与设备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通过宣传教育，引导居民在源头进行垃圾分类，使用不同颜色的垃圾桶收集不同类型的垃圾。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利用图像识别、传感器等技术，实现垃圾自动分类和投放，提高分类效率和准确性。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分类收集技术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智能分类收集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源头分类收集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分类运输技术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分类运输车辆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采用专用车辆对不同类型的垃圾进行分类运输，避免混装混运造成的交叉污染。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密闭化运输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采用密闭化运输方式，减少垃圾在运输过程中的抛洒、滴漏等污染问题。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物理处理技术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生物处理技术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热处理技术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资源化利用技术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分类处理技术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利用微生物的代谢作用，对有机垃圾进行生物降解和转化，生成肥料或沼气等资源化产品。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通过焚烧、热解等方法，对垃圾进行高温处理，实现减量化和无害化。同时，可利用余热进行发电或供暖等。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对可回收垃圾进行再生利用，如塑料、纸张、玻璃等，通过加工处理制成新的产品或原材料。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通过破碎、分选、筛分等物理方法，对垃圾进行初步处理和分类。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https://d.book118.com/957166200064006035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2024-09-09T22:08:41.842</cp:lastPrinted>
  <dcterms:created xsi:type="dcterms:W3CDTF">2024-09-09T14:08:41Z</dcterms:created>
  <dcterms:modified xsi:type="dcterms:W3CDTF">2024-09-09T14:08:44Z</dcterms:modified>
</cp:coreProperties>
</file>