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3"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tags" Target="tags/tag382.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22201E-3F87-40E9-9BDD-6F8AD7276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867E0C-F2AD-4C5C-A655-38DB09C28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81880F-DA32-487B-B2ED-BEBCF8C47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9F303C-EDDE-4879-9D7B-738198C9A1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BD981F-E5E9-42E3-A95A-8F9CC78ADB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D3F684-6027-4BE2-AEC6-84680E8F7E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DA85A9-EDFF-489F-B005-5FA76E78B8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E64EC8-6C32-44F5-AF26-52522AE8F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A5D7AE-94D8-484F-9882-A6BFB59908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41DB27-314A-43BD-B5B5-2B9CB7F2E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1BD346-E575-4EE2-9475-B8C599A8D4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02.xml" /><Relationship Id="rId17" Type="http://schemas.openxmlformats.org/officeDocument/2006/relationships/tags" Target="../tags/tag20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image" Target="../media/image21.png" /><Relationship Id="rId7" Type="http://schemas.openxmlformats.org/officeDocument/2006/relationships/tags" Target="../tags/tag196.xml" /><Relationship Id="rId8" Type="http://schemas.openxmlformats.org/officeDocument/2006/relationships/image" Target="../media/image22.png" /><Relationship Id="rId9" Type="http://schemas.openxmlformats.org/officeDocument/2006/relationships/tags" Target="../tags/tag1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image" Target="../media/image29.png" /><Relationship Id="rId13" Type="http://schemas.openxmlformats.org/officeDocument/2006/relationships/tags" Target="../tags/tag21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9.xml" /><Relationship Id="rId17" Type="http://schemas.openxmlformats.org/officeDocument/2006/relationships/tags" Target="../tags/tag220.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9.png" /><Relationship Id="rId13" Type="http://schemas.openxmlformats.org/officeDocument/2006/relationships/tags" Target="../tags/tag22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6.xml" /><Relationship Id="rId17" Type="http://schemas.openxmlformats.org/officeDocument/2006/relationships/tags" Target="../tags/tag247.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image" Target="../media/image29.png" /><Relationship Id="rId13" Type="http://schemas.openxmlformats.org/officeDocument/2006/relationships/tags" Target="../tags/tag254.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image" Target="../media/image21.png" /><Relationship Id="rId7" Type="http://schemas.openxmlformats.org/officeDocument/2006/relationships/tags" Target="../tags/tag250.xml" /><Relationship Id="rId8" Type="http://schemas.openxmlformats.org/officeDocument/2006/relationships/image" Target="../media/image22.png" /><Relationship Id="rId9" Type="http://schemas.openxmlformats.org/officeDocument/2006/relationships/tags" Target="../tags/tag2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3.xml" /><Relationship Id="rId17" Type="http://schemas.openxmlformats.org/officeDocument/2006/relationships/tags" Target="../tags/tag264.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9.png" /><Relationship Id="rId13" Type="http://schemas.openxmlformats.org/officeDocument/2006/relationships/tags" Target="../tags/tag271.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image" Target="../media/image29.png" /><Relationship Id="rId13" Type="http://schemas.openxmlformats.org/officeDocument/2006/relationships/tags" Target="../tags/tag278.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image" Target="../media/image29.png" /><Relationship Id="rId13" Type="http://schemas.openxmlformats.org/officeDocument/2006/relationships/tags" Target="../tags/tag285.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tags" Target="../tags/tag292.xml" /><Relationship Id="rId13" Type="http://schemas.openxmlformats.org/officeDocument/2006/relationships/tags" Target="../tags/tag29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4.xml" /><Relationship Id="rId17" Type="http://schemas.openxmlformats.org/officeDocument/2006/relationships/tags" Target="../tags/tag295.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0.xml" /><Relationship Id="rId11" Type="http://schemas.openxmlformats.org/officeDocument/2006/relationships/tags" Target="../tags/tag301.xml" /><Relationship Id="rId12" Type="http://schemas.openxmlformats.org/officeDocument/2006/relationships/image" Target="../media/image29.png" /><Relationship Id="rId13" Type="http://schemas.openxmlformats.org/officeDocument/2006/relationships/tags" Target="../tags/tag302.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21.png" /><Relationship Id="rId7" Type="http://schemas.openxmlformats.org/officeDocument/2006/relationships/tags" Target="../tags/tag298.xml" /><Relationship Id="rId8" Type="http://schemas.openxmlformats.org/officeDocument/2006/relationships/image" Target="../media/image22.png" /><Relationship Id="rId9" Type="http://schemas.openxmlformats.org/officeDocument/2006/relationships/tags" Target="../tags/tag29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image" Target="../media/image29.png" /><Relationship Id="rId13" Type="http://schemas.openxmlformats.org/officeDocument/2006/relationships/tags" Target="../tags/tag309.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21.png" /><Relationship Id="rId7" Type="http://schemas.openxmlformats.org/officeDocument/2006/relationships/tags" Target="../tags/tag305.xml" /><Relationship Id="rId8" Type="http://schemas.openxmlformats.org/officeDocument/2006/relationships/image" Target="../media/image22.png" /><Relationship Id="rId9" Type="http://schemas.openxmlformats.org/officeDocument/2006/relationships/tags" Target="../tags/tag30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image" Target="../media/image29.png" /><Relationship Id="rId13" Type="http://schemas.openxmlformats.org/officeDocument/2006/relationships/tags" Target="../tags/tag316.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21.png" /><Relationship Id="rId7" Type="http://schemas.openxmlformats.org/officeDocument/2006/relationships/tags" Target="../tags/tag312.xml" /><Relationship Id="rId8" Type="http://schemas.openxmlformats.org/officeDocument/2006/relationships/image" Target="../media/image22.png" /><Relationship Id="rId9" Type="http://schemas.openxmlformats.org/officeDocument/2006/relationships/tags" Target="../tags/tag3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image" Target="../media/image29.png" /><Relationship Id="rId13" Type="http://schemas.openxmlformats.org/officeDocument/2006/relationships/tags" Target="../tags/tag323.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21.png" /><Relationship Id="rId7" Type="http://schemas.openxmlformats.org/officeDocument/2006/relationships/tags" Target="../tags/tag319.xml" /><Relationship Id="rId8" Type="http://schemas.openxmlformats.org/officeDocument/2006/relationships/image" Target="../media/image22.png" /><Relationship Id="rId9" Type="http://schemas.openxmlformats.org/officeDocument/2006/relationships/tags" Target="../tags/tag32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image" Target="../media/image29.png" /><Relationship Id="rId13" Type="http://schemas.openxmlformats.org/officeDocument/2006/relationships/tags" Target="../tags/tag330.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21.png" /><Relationship Id="rId7" Type="http://schemas.openxmlformats.org/officeDocument/2006/relationships/tags" Target="../tags/tag326.xml" /><Relationship Id="rId8" Type="http://schemas.openxmlformats.org/officeDocument/2006/relationships/image" Target="../media/image22.png" /><Relationship Id="rId9" Type="http://schemas.openxmlformats.org/officeDocument/2006/relationships/tags" Target="../tags/tag32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tags" Target="../tags/tag337.xml" /><Relationship Id="rId13" Type="http://schemas.openxmlformats.org/officeDocument/2006/relationships/tags" Target="../tags/tag33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9.xml" /><Relationship Id="rId17" Type="http://schemas.openxmlformats.org/officeDocument/2006/relationships/tags" Target="../tags/tag340.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21.png" /><Relationship Id="rId7" Type="http://schemas.openxmlformats.org/officeDocument/2006/relationships/tags" Target="../tags/tag333.xml" /><Relationship Id="rId8" Type="http://schemas.openxmlformats.org/officeDocument/2006/relationships/image" Target="../media/image22.png" /><Relationship Id="rId9" Type="http://schemas.openxmlformats.org/officeDocument/2006/relationships/tags" Target="../tags/tag33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5.xml" /><Relationship Id="rId11" Type="http://schemas.openxmlformats.org/officeDocument/2006/relationships/tags" Target="../tags/tag346.xml" /><Relationship Id="rId12" Type="http://schemas.openxmlformats.org/officeDocument/2006/relationships/image" Target="../media/image29.png" /><Relationship Id="rId13" Type="http://schemas.openxmlformats.org/officeDocument/2006/relationships/tags" Target="../tags/tag347.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21.png" /><Relationship Id="rId7" Type="http://schemas.openxmlformats.org/officeDocument/2006/relationships/tags" Target="../tags/tag343.xml" /><Relationship Id="rId8" Type="http://schemas.openxmlformats.org/officeDocument/2006/relationships/image" Target="../media/image22.png" /><Relationship Id="rId9" Type="http://schemas.openxmlformats.org/officeDocument/2006/relationships/tags" Target="../tags/tag34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2.xml" /><Relationship Id="rId11" Type="http://schemas.openxmlformats.org/officeDocument/2006/relationships/tags" Target="../tags/tag353.xml" /><Relationship Id="rId12" Type="http://schemas.openxmlformats.org/officeDocument/2006/relationships/tags" Target="../tags/tag354.xml" /><Relationship Id="rId13" Type="http://schemas.openxmlformats.org/officeDocument/2006/relationships/tags" Target="../tags/tag35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56.xml" /><Relationship Id="rId17" Type="http://schemas.openxmlformats.org/officeDocument/2006/relationships/tags" Target="../tags/tag357.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21.png" /><Relationship Id="rId7" Type="http://schemas.openxmlformats.org/officeDocument/2006/relationships/tags" Target="../tags/tag350.xml" /><Relationship Id="rId8" Type="http://schemas.openxmlformats.org/officeDocument/2006/relationships/image" Target="../media/image22.png" /><Relationship Id="rId9" Type="http://schemas.openxmlformats.org/officeDocument/2006/relationships/tags" Target="../tags/tag35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2.xml" /><Relationship Id="rId11" Type="http://schemas.openxmlformats.org/officeDocument/2006/relationships/tags" Target="../tags/tag363.xml" /><Relationship Id="rId12" Type="http://schemas.openxmlformats.org/officeDocument/2006/relationships/image" Target="../media/image29.png" /><Relationship Id="rId13" Type="http://schemas.openxmlformats.org/officeDocument/2006/relationships/tags" Target="../tags/tag364.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image" Target="../media/image21.png" /><Relationship Id="rId7" Type="http://schemas.openxmlformats.org/officeDocument/2006/relationships/tags" Target="../tags/tag360.xml" /><Relationship Id="rId8" Type="http://schemas.openxmlformats.org/officeDocument/2006/relationships/image" Target="../media/image22.png" /><Relationship Id="rId9" Type="http://schemas.openxmlformats.org/officeDocument/2006/relationships/tags" Target="../tags/tag36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9.xml" /><Relationship Id="rId11" Type="http://schemas.openxmlformats.org/officeDocument/2006/relationships/tags" Target="../tags/tag370.xml" /><Relationship Id="rId12" Type="http://schemas.openxmlformats.org/officeDocument/2006/relationships/image" Target="../media/image29.png" /><Relationship Id="rId13" Type="http://schemas.openxmlformats.org/officeDocument/2006/relationships/tags" Target="../tags/tag371.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65.xml" /><Relationship Id="rId5" Type="http://schemas.openxmlformats.org/officeDocument/2006/relationships/tags" Target="../tags/tag366.xml" /><Relationship Id="rId6" Type="http://schemas.openxmlformats.org/officeDocument/2006/relationships/image" Target="../media/image21.png" /><Relationship Id="rId7" Type="http://schemas.openxmlformats.org/officeDocument/2006/relationships/tags" Target="../tags/tag367.xml" /><Relationship Id="rId8" Type="http://schemas.openxmlformats.org/officeDocument/2006/relationships/image" Target="../media/image22.png" /><Relationship Id="rId9" Type="http://schemas.openxmlformats.org/officeDocument/2006/relationships/tags" Target="../tags/tag36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6.xml" /><Relationship Id="rId11" Type="http://schemas.openxmlformats.org/officeDocument/2006/relationships/tags" Target="../tags/tag377.xml" /><Relationship Id="rId12" Type="http://schemas.openxmlformats.org/officeDocument/2006/relationships/tags" Target="../tags/tag378.xml" /><Relationship Id="rId13" Type="http://schemas.openxmlformats.org/officeDocument/2006/relationships/tags" Target="../tags/tag37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80.xml" /><Relationship Id="rId17" Type="http://schemas.openxmlformats.org/officeDocument/2006/relationships/tags" Target="../tags/tag381.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72.xml" /><Relationship Id="rId5" Type="http://schemas.openxmlformats.org/officeDocument/2006/relationships/tags" Target="../tags/tag373.xml" /><Relationship Id="rId6" Type="http://schemas.openxmlformats.org/officeDocument/2006/relationships/image" Target="../media/image21.png" /><Relationship Id="rId7" Type="http://schemas.openxmlformats.org/officeDocument/2006/relationships/tags" Target="../tags/tag374.xml" /><Relationship Id="rId8" Type="http://schemas.openxmlformats.org/officeDocument/2006/relationships/image" Target="../media/image22.png" /><Relationship Id="rId9" Type="http://schemas.openxmlformats.org/officeDocument/2006/relationships/tags" Target="../tags/tag37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00007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仿壁虎机器人研究综述</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摘要</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综述</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对仿壁虎机器人的研究现状及发展趋势进行了全面探讨。壁虎机器人作为一种具有重要应用价值的特种机器人，其研究涉及多个学科领域。本次演示首先介绍了壁虎机器人的基本概念、特点及应用背景，然后对目前的研究现状进行了综述，最后展望了未来的发展趋势和需要进一步研究的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科技的不断进步，机器人技术得到了迅速发展。特种机器人作为机器人领域的一个重要分支，在医疗、军事、救援等领域具有广泛的应用前景。壁虎机器人作为特种机器人的一种，具有体积小、速度快、运动灵活等特点，备受研究者的。本次演示旨在对仿壁虎机器人的研究现状进行综述，以便为相关领域的工作者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综述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1、壁虎机器人的定义和原理</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1、壁虎机器人的定义和原理</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壁虎机器人是一种仿生机器人，其设计灵感来源于壁虎的生物学特征。壁虎机器人通常由多个可以独立运动的微小机构组成，通过模仿壁虎的爬行方式实现墙壁的快速攀爬。壁虎机器人的原理主要包括吸附力、摩擦力和弹性力等，这些原理的运用使壁虎机器人能够在各种地形和环境中实现稳定运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2、壁虎机器人的应用领域和现状</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2、壁虎机器人的应用领域和现状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壁虎机器人的应用领域非常广泛，主要包括但不限于以下几个方面：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（1）军事应用：在军事领域，壁虎机器人可以用于侦察、探测、攻击等多种任务。例如，壁虎机器人可以轻松地攀爬到敌方建筑或军事设施上，对其进行拍照、侦查或破坏。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2、壁虎机器人的应用领域和现状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（2）救援应用：在地震、火灾等灾害现场，壁虎机器人可以快速地攀爬到被困人员附近，进行探测、营救和紧急医疗处理等工作。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2、壁虎机器人的应用领域和现状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（3）工业应用：在石油、化工等危险环境中，壁虎机器人可以代替人类进行高空作业，完成设备检查、维修等任务，提高生产效率的同时降低安全隐患。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3、壁虎机器人的研究方法和发展趋势</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3、壁虎机器人的研究方法和发展趋势</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目前，仿壁虎机器人的研究方法主要包括生物学方法、机械学方法、控制学方法和计算机模拟方法等。这些方法在不同程度上推动了仿壁虎机器人的发展，使其在吸附、运动、感知等方面取得了显著进展。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3、壁虎机器人的研究方法和发展趋势</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发展趋势方面，仿壁虎机器人将朝着以下几个方向发展：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（1）提高运动效率：通过优化机构设计、减轻重量、提高驱动力等方式，提高仿壁虎机器人的运动效率，使其能够在更短的时间内攀爬到目标位置。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3、壁虎机器人的研究方法和发展趋势</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（2）增强感知能力：通过引入多种传感器和检测技术，提高仿壁虎机器人的感知能力，使其能够更好地适应各种环境并完成更复杂的任务。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3、壁虎机器人的研究方法和发展趋势</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（3）实现智能化：结合人工智能、机器学习等技术，使仿壁虎机器人能够自主识别、判断和决策，从而更好地完成各种任务。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3、壁虎机器人的研究方法和发展趋势</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结论虽然仿壁虎机器人在多个领域已经展现出广泛的应用前景，但仍存在许多挑战和问题需要进一步研究和解决。例如，如何实现仿壁虎机器人在复杂环境下的稳定运动、如何提高其感知能力和自主决策能力等。此外，随着技术的不断发展，仿壁虎机器人的应用领域也将不断拓展，需要研究者们不断探索和尝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仿生学为解决壁虎机器人脚掌粘性材料问题提供了新的视角。本次演示将探讨壁虎机器人脚掌粘性材料的研究背景和意义、材料的结构和功能，以及仿生学的应用和挑战。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壁虎机器人脚掌粘性材料的研究背景和意义</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壁虎机器人脚掌粘性材料的研究背景和意义</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随着机器人技术的不断发展，对机器人的移动能力和适应性能的要求也在逐渐提高。壁虎机器人作为一种能够在复杂环境中自由移动的特种机器人，其脚掌粘性材料的研究具有重要意义。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壁虎机器人脚掌粘性材料的研究背景和意义</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仿生学方面，对壁虎机器人脚掌粘性材料的研究可以为实际应用提供重要的理论依据和技术支持。通过研究壁虎脚掌的粘附机制和仿生材料的制备，可以提供机器人对各种表面的适应能力和稳定性，从而提高机器人的移动能力和应用范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壁虎机器人脚掌粘性材料的结构和功能</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https://d.book118.com/958000007101006031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26</Slides>
  <Notes>25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汉仪旗黑-85S</vt:lpstr>
      <vt:lpstr>仿宋</vt:lpstr>
      <vt:lpstr>Calibri Light</vt:lpstr>
      <vt:lpstr>思源黑体 CN Bold</vt:lpstr>
      <vt:lpstr>Office Theme</vt:lpstr>
      <vt:lpstr>仿壁虎机器人研究综述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2024-09-08T14:56:31.121</cp:lastPrinted>
  <dcterms:created xsi:type="dcterms:W3CDTF">2024-09-08T06:56:31Z</dcterms:created>
  <dcterms:modified xsi:type="dcterms:W3CDTF">2024-09-08T06:56:38Z</dcterms:modified>
</cp:coreProperties>
</file>