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311C0-CB2E-44DF-9A46-9B2D9D4D5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C61CE-A4AD-4834-85DD-9A7D82187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64957-4080-4684-AB02-F8CF93172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6B67A-4402-4B20-82D2-CD71FD6C4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402D5D-2260-45BC-9484-F61F7C06F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16C8FF-33DF-4B8F-BCB7-706F5B15E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17D313-FEC5-4EDB-8038-12512CDDF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9DCF9-2FD3-43D6-9BED-B2E940922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C49EA-EE2C-48CA-B702-1D21B8425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2D15B-CBD1-4A4C-AB65-6FFEDE5E1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3D825-D4CD-498F-B4FB-F1F22D7E2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00021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查房风险评估PPT\n## 1.护理查房的基本概念与重要性\n### 1.1护理查房的目的和意义\n### 1.2护理查房的对象和范围\n### 1.3护理查房的风险与挑战\n## 2.护理查房的风险识别与评估方法\n### 2.1护理查房中的潜在风险因素\n### 2.2护理查房风险评估的标准与工具\n### 2.3护理查房风险评估的流程与实施\n## 3.护理查房风险评估案例分析\n### 3.1护理查房风险评估案例一\n### 3.2护理查房风险评估案例二\n### 3.3护理查房风险评估案例三\n## 4.护理查房风险评估结果的应用与改进\n### 4.1护理查房风险评估结果的解读与应用\n### 4.2护理查房风险评估结果的反馈与改进\n### 4.3护理查房风险评估结果的持续监测与调整\n## 5.提高护理查房风险评估效果的策略与方法\n### 5.1加强护理查房风险评估的培训与教育\n### 5.2优化护理查房风险评估的制度与流程\n### 5.3利用信息技术提高护理查房风险评估的效率与准确性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护理查房风险评估PPT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护理查房的基本概念与重要性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  <p:sp>
            <p:nvSpPr>
              <p:cNvPr id="16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通过护理查房，及时发现和解决患者护理问题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提高护士的专业技能和知识水平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促进护理团队的协作和沟通</a:t>
                </a:r>
                <a:endParaRPr/>
              </a:p>
            </p:txBody>
          </p:sp>
        </p:grpSp>
        <p:grpSp>
          <p:nvGrpSpPr>
            <p:cNvPr id="17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保障患者安全</a:t>
                </a:r>
                <a:endParaRPr/>
              </a:p>
            </p:txBody>
          </p:sp>
          <p:sp>
            <p:nvSpPr>
              <p:cNvPr id="1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及时发现患者潜在的安全风险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制定针对性的护理措施，减少并发症和意外事件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提高患者对护理服务的满意度和信任度</a:t>
                </a:r>
                <a:endParaRPr/>
              </a:p>
            </p:txBody>
          </p:sp>
        </p:grpSp>
        <p:grpSp>
          <p:nvGrpSpPr>
            <p:cNvPr id="17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促进护理科研和教学</a:t>
                </a:r>
                <a:endParaRPr/>
              </a:p>
            </p:txBody>
          </p:sp>
          <p:sp>
            <p:nvSpPr>
              <p:cNvPr id="17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收集和分析护理查房数据，为护理科研提供依据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提高护理教学质量和效果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促进护理学科的发展和创新</a:t>
                </a:r>
                <a:endParaRPr/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住院患者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门诊患者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社区患者</a:t>
                </a:r>
                <a:endParaRPr/>
              </a:p>
            </p:txBody>
          </p:sp>
          <p:sp>
            <p:nvSpPr>
              <p:cNvPr id="18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护理查房的对象</a:t>
                </a:r>
                <a:endParaRPr/>
              </a:p>
            </p:txBody>
          </p:sp>
          <p:sp>
            <p:nvSpPr>
              <p:cNvPr id="18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患者的病情和诊断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患者的治疗和护理计划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患者的心理和社会支持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患者的护理效果和满意度</a:t>
                </a:r>
                <a:endParaRPr/>
              </a:p>
            </p:txBody>
          </p:sp>
          <p:sp>
            <p:nvSpPr>
              <p:cNvPr id="18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护理查房的范围</a:t>
                </a:r>
                <a:endParaRPr/>
              </a:p>
            </p:txBody>
          </p:sp>
          <p:sp>
            <p:nvSpPr>
              <p:cNvPr id="18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护理查房的对象和范围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护理查房的风险与挑战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护理查房的风险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患者隐私泄露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医疗差错和事故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护患关系紧张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护理查房面临的挑战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护理查房方法和工具不完善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护理查房效果评价困难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护理查房的风险识别与评估方法</a:t>
            </a:r>
            <a:endParaRPr/>
          </a:p>
        </p:txBody>
      </p:sp>
      <p:sp>
        <p:nvSpPr>
          <p:cNvPr id="20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0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患者病情复杂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患者心理状态不稳定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患者对护理服务不满意</a:t>
                </a:r>
                <a:endParaRPr/>
              </a:p>
            </p:txBody>
          </p:sp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患者因素</a:t>
                </a:r>
                <a:endParaRPr/>
              </a:p>
            </p:txBody>
          </p:sp>
        </p:grpSp>
        <p:grpSp>
          <p:nvGrpSpPr>
            <p:cNvPr id="21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护理人员专业技能和知识水平不足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护理人员沟通能力和团队协作不足</a:t>
                </a:r>
                <a:endParaRPr/>
              </a:p>
            </p:txBody>
          </p:sp>
          <p:sp>
            <p:nvSpPr>
              <p:cNvPr id="2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护理人员因素</a:t>
                </a:r>
                <a:endParaRPr/>
              </a:p>
            </p:txBody>
          </p:sp>
        </p:grpSp>
        <p:grpSp>
          <p:nvGrpSpPr>
            <p:cNvPr id="21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医疗环境不安全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医疗设备和药品不足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护患关系紧张</a:t>
                </a:r>
                <a:endParaRPr/>
              </a:p>
            </p:txBody>
          </p:sp>
          <p:sp>
            <p:nvSpPr>
              <p:cNvPr id="2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endParaRPr/>
              </a:p>
            </p:txBody>
          </p:sp>
        </p:grpSp>
      </p:grpSp>
      <p:pic>
        <p:nvPicPr>
          <p:cNvPr id="21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护理查房中的潜在风险因素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护理查房风险评估标准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患者病情严重程度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护理人员的专业技能和知识水平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护理环境的安全性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护理查房风险评估工具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护理风险评估量表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护理查房记录表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护理质量监测工具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护理查房风险评估的标准与工具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护理查房风险评估流程</a:t>
                </a:r>
                <a:endParaRPr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确定评估对象和范围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收集评估信息和数据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分析评估结果和风险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制定和实施护理干预措施</a:t>
                </a:r>
                <a:endParaRPr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护理查房风险评估实施</a:t>
                </a:r>
                <a:endParaRPr/>
              </a:p>
            </p:txBody>
          </p:sp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定期进行护理查房风险评估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针对高风险患者和重点环节加强评估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及时调整和优化护理干预措施</a:t>
                </a:r>
                <a:endParaRPr/>
              </a:p>
            </p:txBody>
          </p:sp>
          <p:sp>
            <p:nvSpPr>
              <p:cNvPr id="2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护理查房风险评估的流程与实施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护理查房风险评估案例分析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护理查房风险评估案例一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患者病情复杂，合并多种疾病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患者心理状态不稳定，有焦虑和抑郁症状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护理查房风险评估结果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患者护理需求高，存在较高的护理风险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护理人员需要加强专业技能和知识培训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需要加强心理护理和社会支持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https://d.book118.com/958000021127006037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护理查房风险评估PPT</vt:lpstr>
      <vt:lpstr>护理查房的基本概念与重要性</vt:lpstr>
      <vt:lpstr>PowerPoint Presentation</vt:lpstr>
      <vt:lpstr>PowerPoint Presentation</vt:lpstr>
      <vt:lpstr>PowerPoint Presentation</vt:lpstr>
      <vt:lpstr>护理查房的风险识别与评估方法</vt:lpstr>
      <vt:lpstr>PowerPoint Presentation</vt:lpstr>
      <vt:lpstr>PowerPoint Presentation</vt:lpstr>
      <vt:lpstr>PowerPoint Presentation</vt:lpstr>
      <vt:lpstr>护理查房风险评估案例分析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2024-09-17T21:17:20.539</cp:lastPrinted>
  <dcterms:created xsi:type="dcterms:W3CDTF">2024-09-17T13:17:20Z</dcterms:created>
  <dcterms:modified xsi:type="dcterms:W3CDTF">2024-09-17T13:17:22Z</dcterms:modified>
</cp:coreProperties>
</file>