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05961-0B78-4132-85A4-2A5036A02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91A6E-B004-420C-9BF7-977BD2D8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6EB7B-E012-47CF-A5BE-39486918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F646B-963B-46FB-8F4D-18EE38C0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AE9A09-21E0-4765-B431-0A4EC03F2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0B3A03-A76C-48B4-9311-DD44ED17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50BB7-6DD9-4A8D-A2CA-3316C36C0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854D9-E658-4C25-9A47-CF2BE8B39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ADEB2-595E-45ED-AC0B-511ABA8F0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7C33D-B1BB-44A1-ADC5-7E10F24C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FE9A4-5944-44BD-AE86-BED9D9B2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0111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应变式传感器是一种能够检测应力的传感器，通过测量应变来间接测量力、压力、重量等物理量。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应变式传感器有多种类型，如金属应变式传感器、半导体应变式传感器等，根据不同的应用需求选择不同类型的传感器。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应变式传感器的工作原理基于电阻应变效应，即当导体或半导体材料受到外力作用时，其电阻值会发生变化。通过测量电阻值的变化，可以推算出被测量的值。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敏感元件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应变式传感器的敏感元件是电阻应变片，它由敏感栅、基底和引线组成，通常粘贴在弹性元件上，以将力转换为应变。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37" r="2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应用领域：应变式传感器广泛应用于工业自动化、机器人、汽车电子、医疗设备等领域，用于测量力和压力等物理量，具有高精度、高可靠性、长寿命等特点。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86" b="2528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弹性体是应变式传感器的主要组成部分，通常选用具有较好弹性、耐腐蚀、抗氧化、导热性好及热膨胀系数小的材料制成。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弹性体的形状设计需根据实际应用需求而定，常见的有柱式、轮辐式、S型和薄圆片等。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弹性体的结构应能将压力、力、重量等物理量转换为应变片上的应变，从而实现对这些物理量的测量。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弹性体结构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电阻应变片是一种能够将机械应变转换为电阻变化的元件，其核心部分是敏感栅。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敏感栅通常由金属丝或金属箔制成，当受到外力作用时，其电阻值会发生变化。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应变片的粘贴是将应变片粘贴在弹性体上，以测量弹性体的应变。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电阻应变片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测量电路的作用是将电阻应变片的电阻变化转换为电压或电流信号，以便进行后续处理或显示。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常用的测量电路有桥式电路和电桥电路，它们能够减小导线电阻、温度变化等因素对测量结果的影响。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测量电路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3007" r="430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温度补偿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温度补偿的方法包括硬件补偿和软件补偿，具体采用哪种方法需要根据实际情况而定。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由于温度变化会对电阻应变片和弹性体产生影响，因此需要进行温度补偿以减小误差。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应变式传感器具有较高的灵敏度，能够准确测量微小的应变变化。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应变式传感器的核心是电阻应变片，其电阻值会随着应变的变化而变化。通过测量电阻值的变化，可以推算出应变的大小，从而实现对被测物体应变的精确测量。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应变式传感器的线性范围较广，能够满足多种应用场景的需求。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由于电阻应变片具有较好的线性特性，因此应变式传感器在测量应变时表现出良好的线性关系。这使得应变式传感器能够适应不同的应变范围，为各种工程应用提供准确的测量结果。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线性范围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应变式传感器具有较好的稳定性，能够在长时间内保持稳定的测量性能。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由于电阻应变片采用特殊材料和制造工艺，其性能稳定可靠，不易受到环境温度、湿度等因素的影响。这使得应变式传感器在长期使用过程中能够保持稳定的测量性能，提高了测量的可靠性。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https://d.book118.com/958000111101006030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2024-09-07T03:29:45.933</cp:lastPrinted>
  <dcterms:created xsi:type="dcterms:W3CDTF">2024-09-06T19:29:45Z</dcterms:created>
  <dcterms:modified xsi:type="dcterms:W3CDTF">2024-09-06T19:29:47Z</dcterms:modified>
</cp:coreProperties>
</file>