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315DD-C591-48B8-BA14-7C78D4EC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050B0-D9EC-4A3B-9195-183B7BDB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7B9CA-8EA3-41B6-8EE2-27C656EE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08903-3B5F-4808-83F8-F0895EE4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FF9A8-802E-421E-80E1-D98B2A5B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F7AE0-0455-4996-BF5C-9C1339F3D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B7254-D2BF-4329-9694-27209C6C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681CC-70D4-41CF-895D-FE90BA4B3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0839F-355A-4E4C-B80A-56EF7795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485E9-23D1-4B70-81A6-4A19DF6B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5567D-1D0A-4887-8FDC-19BBFF58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2101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营销激励措施助力企业发展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营销激励措施的种类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营销激励措施的实施方式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营销激励措施的制定原则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营销激励措施的优化与创新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指企业通过一系列奖励措施，激发销售人员、经销商和消费者的积极性和动力，以实现销售目标、品牌推广和市场拓展。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营销激励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营销激励有助于提高销售业绩、增强品牌影响力、提升市场占有率，是企业发展的重要驱动力。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营销激励的定义与重要性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营销激励与企业发展的关系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营销激励的合理运用，能够激发员工的积极性和创造力，提高企业的整体竞争力。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营销激励是企业发展的重要组成部分，通过有效的激励措施，可以促进销售业绩的提升，进而推动企业的发展。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11" r="9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提供额外的奖金或销售提成，以激励销售人员提高业绩。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提供良好的福利，如健康保险、养老金、带薪假期等，提高员工满意度和忠诚度。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给予员工实物奖励，如电子产品、旅游奖励等，激发员工的积极性和创造力。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提供晋升机会和职业发展路径，让员工看到在公司内部有更多的发展空间。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82" r="163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认可与表扬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58" r="90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提供内部或外部培训机会，帮助员工提升技能和知识水平，增强个人竞争力。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对员工的优秀表现给予及时的认可和表扬，提高员工的自信心和归属感。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通过奖励来激励员工积极工作，提高工作效率和质量。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对违反规定或绩效不佳的员工给予一定的惩罚，起到警示作用。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奖励与惩罚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惩罚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营销激励措施的实施方式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销售提成是一种常见的营销激励措施，通过给予销售人员一定的提成比例，激励他们提高销售额和销售效率。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销售提成通常根据销售额、利润或订单数量等指标设定，比例根据企业实际情况和销售难度进行调整。这种激励方式能够激发销售人员的积极性和主动性，提高企业的销售额和市场份额。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销售提成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奖金制度是一种灵活的营销激励措施，通过设立各种奖金，奖励员工在营销活动中的优秀表现。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奖金的种类和金额根据企业的实际情况和营销目标而定，可以包括销售额目标达成奖、新客户开发奖、市场推广优秀奖等。通过设立奖金制度，能够激发员工的竞争意识和创新精神，提高整个营销团队的业绩。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奖金制度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员工持股计划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员工持股计划能够激发员工的归属感和忠诚度，提高员工的工作积极性和稳定性。同时，员工持股计划还能为企业吸引和留住优秀人才提供有力支持。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员工持股计划是一种长期激励措施，通过让员工持有公司股票或股票期权，将员工的利益与企业的长期发展紧密结合。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https://d.book118.com/958002101117006036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2024-09-16T05:11:34.084</cp:lastPrinted>
  <dcterms:created xsi:type="dcterms:W3CDTF">2024-09-15T21:11:34Z</dcterms:created>
  <dcterms:modified xsi:type="dcterms:W3CDTF">2024-09-15T21:11:35Z</dcterms:modified>
</cp:coreProperties>
</file>