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6E77C79-6C0B-4FE4-BC36-565DEE3FA69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ABEF5-B46B-4872-A2C0-6BA5F9D10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D5401-643D-454A-AABF-A6FC827C8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47AD7-FD83-445D-996D-BD7BF6B6D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1C184-3E66-43BA-91FE-3362E3232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A2B873-4F97-4069-A015-4A7C6CADE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AD7D3C-F23B-4B8C-B368-A2EE9CD02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380DE8-C403-4ED3-ABD4-769B109D6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EC19B-AADB-43DB-8B47-AFF22CD20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449B5-00C5-40F0-B4B2-44D31D562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655A8-59F8-4B18-B2F8-83D5104DB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500CA-FE74-4EA5-BA8D-6AF41B0B6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BD0C7BD-E0D0-489D-98C5-11425F8BBC6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388D0C8-7ACF-48BE-83D2-B7F80F295F8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0302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心理辅导找到内心的平衡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心理辅导的基本理论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心理辅导的实践应用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心理辅导的特殊领域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了解心理辅导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心理辅导是一种通过专业的心理学知识和技巧，帮助个体解决心理问题和提升自我意识的过程。它能够帮助人们更好地理解自己的情绪，认识自己的需求，并找到内心的平衡。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心理辅导的作用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帮助个体更好地管理与处理情绪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促使个体深入了解自己的内在需求和动机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自我探索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帮助个体建立健康的心理和行为习惯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行为改变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心理辅导的重要性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促进个体全面发展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改善人际交往质量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提升心理健康水平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咨询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提供专业建议和解决方案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帮助个体应对困难和挑战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辅导技术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通过专业技巧帮助个体达成目标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促进心理健康和自我成长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心理辅导的种类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致力于解决心理问题和疾病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倾听和支持个体的情感体验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心理辅导的历史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心理辅导起源于古代哲学和宗教思想，随着心理学的发展逐渐演变为一门专业学科。在当代社会，心理辅导已经成为人们提升心理素质、解决心理问题的重要方式之一。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心理辅导的基本理论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心理学派别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心理学派别是指不同的心理学理论体系或学派。心理学派别的不同主张和观点对心理辅导产生了深远的影响。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人本主义心理学与心理辅导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自我实现和自我价值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人本主义心理学的核心理念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关注人的整体性和个体差异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人本主义心理学的应用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尊重个体需求和自我发展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人本主义心理学对心理辅导的启示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认知行为理论与心理辅导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认知行为理论强调个体的认知、情绪和行为之间的相互影响，在心理辅导中被广泛应用。实践认知行为理论的技巧可以帮助人们改变负面情绪和行为模式。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人格心理学与心理辅导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个体不同的心理特质和行为习惯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人格心理学的研究对象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帮助个体认识自己的优势和发展方向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人格特质在心理辅导中的应用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通过了解个体的人格特质来进行个性化辅导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人格心理学对心理辅导的影响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心理辅导中的经典理论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梦境分析和潜意识意义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弗洛伊德的精神分析理论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满足基本需求和追求自我实现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亚伯拉罕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·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马斯洛的需求层次理论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尊重和接纳的关怀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卡尔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·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罗杰斯的人本主义理论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心理辅导技术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情绪调节技术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维持心理平衡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情绪日志、深呼吸等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情绪调节技术的实践方法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认知重建、放松训练等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情绪调节技术的种类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良好沟通的重要性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提升沟通技巧的方法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练习表达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有效沟通的要素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放松训练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放松训练是通过肌肉松弛和呼吸控制等方法，帮助个体减轻身心压力，提高心理健康水平。在实践中，可以尝试温水浴、冥想等方式进行放松训练。注意事项包括选择安静环境、保持正常呼吸等。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行为疗法技术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基于行为与心理的关系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行为疗法的原理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曝露疗法、认知重建等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行为疗法的种类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治疗焦虑、抑郁等心理问题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行为疗法在心理辅导中的应用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https://d.book118.com/958003020011006050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心理辅导找到内心的平衡</vt:lpstr>
      <vt:lpstr>目录</vt:lpstr>
      <vt:lpstr>第1章 简介</vt:lpstr>
      <vt:lpstr> </vt:lpstr>
      <vt:lpstr>心理辅导的作用</vt:lpstr>
      <vt:lpstr>心理辅导的重要性</vt:lpstr>
      <vt:lpstr>心理辅导的种类</vt:lpstr>
      <vt:lpstr>心理辅导的历史</vt:lpstr>
      <vt:lpstr>第2章 心理辅导的基本理论</vt:lpstr>
      <vt:lpstr> </vt:lpstr>
      <vt:lpstr>人本主义心理学与心理辅导</vt:lpstr>
      <vt:lpstr>认知行为理论与心理辅导</vt:lpstr>
      <vt:lpstr>人格心理学与心理辅导</vt:lpstr>
      <vt:lpstr>心理辅导中的经典理论</vt:lpstr>
      <vt:lpstr>第3章 心理辅导技术</vt:lpstr>
      <vt:lpstr>情绪调节技术</vt:lpstr>
      <vt:lpstr>沟通技巧</vt:lpstr>
      <vt:lpstr> </vt:lpstr>
      <vt:lpstr>行为疗法技术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2024-09-29T14:46:43.866</cp:lastPrinted>
  <dcterms:created xsi:type="dcterms:W3CDTF">2024-09-29T06:46:43Z</dcterms:created>
  <dcterms:modified xsi:type="dcterms:W3CDTF">2024-09-29T06:46:46Z</dcterms:modified>
</cp:coreProperties>
</file>