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5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3BD5F-1CAA-4A53-A978-1A9F6A8D7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D4502-E933-494E-B1BC-8BCD54DC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4F027-EEBE-4BC8-9C17-3FB7F6B99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44602-19B2-4D07-A0B7-D4086F5DC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F5C4B-A5E5-4B24-9DFA-13875169D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80FFF-312A-4659-9599-526899E9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ABA377-F054-497B-BA2D-1EBEBD40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6BF90-CA30-4C86-B6F4-CBC14707B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B33CC-EF2E-4AEB-A1C1-8810CC6E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5BCE0-B112-4404-B96B-53F05191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57271-0989-4DB8-958C-03FE946D4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42" r:id="rId2"/>
    <p:sldLayoutId id="2147485843" r:id="rId3"/>
    <p:sldLayoutId id="2147485844" r:id="rId4"/>
    <p:sldLayoutId id="2147485845" r:id="rId5"/>
    <p:sldLayoutId id="2147485846" r:id="rId6"/>
    <p:sldLayoutId id="2147485847" r:id="rId7"/>
    <p:sldLayoutId id="2147485848" r:id="rId8"/>
    <p:sldLayoutId id="2147485849" r:id="rId9"/>
    <p:sldLayoutId id="2147485850" r:id="rId10"/>
    <p:sldLayoutId id="214748585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20" Type="http://schemas.openxmlformats.org/officeDocument/2006/relationships/tags" Target="../tags/tag764.xml" /><Relationship Id="rId21" Type="http://schemas.openxmlformats.org/officeDocument/2006/relationships/tags" Target="../tags/tag765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7.xml" /><Relationship Id="rId11" Type="http://schemas.openxmlformats.org/officeDocument/2006/relationships/tags" Target="../tags/tag778.xml" /><Relationship Id="rId12" Type="http://schemas.openxmlformats.org/officeDocument/2006/relationships/tags" Target="../tags/tag779.xml" /><Relationship Id="rId13" Type="http://schemas.openxmlformats.org/officeDocument/2006/relationships/tags" Target="../tags/tag780.xml" /><Relationship Id="rId14" Type="http://schemas.openxmlformats.org/officeDocument/2006/relationships/tags" Target="../tags/tag781.xml" /><Relationship Id="rId15" Type="http://schemas.openxmlformats.org/officeDocument/2006/relationships/tags" Target="../tags/tag782.xml" /><Relationship Id="rId16" Type="http://schemas.openxmlformats.org/officeDocument/2006/relationships/tags" Target="../tags/tag783.xml" /><Relationship Id="rId17" Type="http://schemas.openxmlformats.org/officeDocument/2006/relationships/tags" Target="../tags/tag784.xml" /><Relationship Id="rId18" Type="http://schemas.openxmlformats.org/officeDocument/2006/relationships/tags" Target="../tags/tag785.xml" /><Relationship Id="rId19" Type="http://schemas.openxmlformats.org/officeDocument/2006/relationships/tags" Target="../tags/tag786.xml" /><Relationship Id="rId2" Type="http://schemas.openxmlformats.org/officeDocument/2006/relationships/tags" Target="../tags/tag769.xml" /><Relationship Id="rId3" Type="http://schemas.openxmlformats.org/officeDocument/2006/relationships/tags" Target="../tags/tag770.xml" /><Relationship Id="rId4" Type="http://schemas.openxmlformats.org/officeDocument/2006/relationships/tags" Target="../tags/tag771.xml" /><Relationship Id="rId5" Type="http://schemas.openxmlformats.org/officeDocument/2006/relationships/tags" Target="../tags/tag772.xml" /><Relationship Id="rId6" Type="http://schemas.openxmlformats.org/officeDocument/2006/relationships/tags" Target="../tags/tag773.xml" /><Relationship Id="rId7" Type="http://schemas.openxmlformats.org/officeDocument/2006/relationships/tags" Target="../tags/tag774.xml" /><Relationship Id="rId8" Type="http://schemas.openxmlformats.org/officeDocument/2006/relationships/tags" Target="../tags/tag775.xml" /><Relationship Id="rId9" Type="http://schemas.openxmlformats.org/officeDocument/2006/relationships/tags" Target="../tags/tag7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14" Type="http://schemas.openxmlformats.org/officeDocument/2006/relationships/tags" Target="../tags/tag799.xml" /><Relationship Id="rId15" Type="http://schemas.openxmlformats.org/officeDocument/2006/relationships/tags" Target="../tags/tag800.xml" /><Relationship Id="rId16" Type="http://schemas.openxmlformats.org/officeDocument/2006/relationships/tags" Target="../tags/tag801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2.xml" /><Relationship Id="rId3" Type="http://schemas.openxmlformats.org/officeDocument/2006/relationships/tags" Target="../tags/tag803.xml" /><Relationship Id="rId4" Type="http://schemas.openxmlformats.org/officeDocument/2006/relationships/tags" Target="../tags/tag8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3.xml" /><Relationship Id="rId11" Type="http://schemas.openxmlformats.org/officeDocument/2006/relationships/tags" Target="../tags/tag814.xml" /><Relationship Id="rId12" Type="http://schemas.openxmlformats.org/officeDocument/2006/relationships/tags" Target="../tags/tag815.xml" /><Relationship Id="rId13" Type="http://schemas.openxmlformats.org/officeDocument/2006/relationships/tags" Target="../tags/tag816.xml" /><Relationship Id="rId14" Type="http://schemas.openxmlformats.org/officeDocument/2006/relationships/tags" Target="../tags/tag817.xml" /><Relationship Id="rId15" Type="http://schemas.openxmlformats.org/officeDocument/2006/relationships/tags" Target="../tags/tag818.xml" /><Relationship Id="rId16" Type="http://schemas.openxmlformats.org/officeDocument/2006/relationships/tags" Target="../tags/tag819.xml" /><Relationship Id="rId17" Type="http://schemas.openxmlformats.org/officeDocument/2006/relationships/tags" Target="../tags/tag820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Relationship Id="rId5" Type="http://schemas.openxmlformats.org/officeDocument/2006/relationships/tags" Target="../tags/tag808.xml" /><Relationship Id="rId6" Type="http://schemas.openxmlformats.org/officeDocument/2006/relationships/tags" Target="../tags/tag809.xml" /><Relationship Id="rId7" Type="http://schemas.openxmlformats.org/officeDocument/2006/relationships/tags" Target="../tags/tag810.xml" /><Relationship Id="rId8" Type="http://schemas.openxmlformats.org/officeDocument/2006/relationships/tags" Target="../tags/tag811.xml" /><Relationship Id="rId9" Type="http://schemas.openxmlformats.org/officeDocument/2006/relationships/tags" Target="../tags/tag8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Relationship Id="rId5" Type="http://schemas.openxmlformats.org/officeDocument/2006/relationships/tags" Target="../tags/tag824.xml" /><Relationship Id="rId6" Type="http://schemas.openxmlformats.org/officeDocument/2006/relationships/tags" Target="../tags/tag825.xml" /><Relationship Id="rId7" Type="http://schemas.openxmlformats.org/officeDocument/2006/relationships/tags" Target="../tags/tag8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5.xml" /><Relationship Id="rId11" Type="http://schemas.openxmlformats.org/officeDocument/2006/relationships/tags" Target="../tags/tag836.xml" /><Relationship Id="rId12" Type="http://schemas.openxmlformats.org/officeDocument/2006/relationships/tags" Target="../tags/tag837.xml" /><Relationship Id="rId13" Type="http://schemas.openxmlformats.org/officeDocument/2006/relationships/tags" Target="../tags/tag838.xml" /><Relationship Id="rId14" Type="http://schemas.openxmlformats.org/officeDocument/2006/relationships/tags" Target="../tags/tag839.xml" /><Relationship Id="rId15" Type="http://schemas.openxmlformats.org/officeDocument/2006/relationships/tags" Target="../tags/tag840.xml" /><Relationship Id="rId16" Type="http://schemas.openxmlformats.org/officeDocument/2006/relationships/tags" Target="../tags/tag841.xml" /><Relationship Id="rId17" Type="http://schemas.openxmlformats.org/officeDocument/2006/relationships/tags" Target="../tags/tag842.xml" /><Relationship Id="rId18" Type="http://schemas.openxmlformats.org/officeDocument/2006/relationships/tags" Target="../tags/tag843.xml" /><Relationship Id="rId19" Type="http://schemas.openxmlformats.org/officeDocument/2006/relationships/tags" Target="../tags/tag844.xml" /><Relationship Id="rId2" Type="http://schemas.openxmlformats.org/officeDocument/2006/relationships/tags" Target="../tags/tag827.xml" /><Relationship Id="rId20" Type="http://schemas.openxmlformats.org/officeDocument/2006/relationships/tags" Target="../tags/tag845.xml" /><Relationship Id="rId21" Type="http://schemas.openxmlformats.org/officeDocument/2006/relationships/tags" Target="../tags/tag846.xml" /><Relationship Id="rId22" Type="http://schemas.openxmlformats.org/officeDocument/2006/relationships/tags" Target="../tags/tag847.xml" /><Relationship Id="rId23" Type="http://schemas.openxmlformats.org/officeDocument/2006/relationships/tags" Target="../tags/tag848.xml" /><Relationship Id="rId24" Type="http://schemas.openxmlformats.org/officeDocument/2006/relationships/tags" Target="../tags/tag849.xml" /><Relationship Id="rId25" Type="http://schemas.openxmlformats.org/officeDocument/2006/relationships/tags" Target="../tags/tag850.xml" /><Relationship Id="rId26" Type="http://schemas.openxmlformats.org/officeDocument/2006/relationships/tags" Target="../tags/tag851.xml" /><Relationship Id="rId27" Type="http://schemas.openxmlformats.org/officeDocument/2006/relationships/tags" Target="../tags/tag852.xml" /><Relationship Id="rId28" Type="http://schemas.openxmlformats.org/officeDocument/2006/relationships/tags" Target="../tags/tag853.xml" /><Relationship Id="rId29" Type="http://schemas.openxmlformats.org/officeDocument/2006/relationships/tags" Target="../tags/tag854.xml" /><Relationship Id="rId3" Type="http://schemas.openxmlformats.org/officeDocument/2006/relationships/tags" Target="../tags/tag828.xml" /><Relationship Id="rId30" Type="http://schemas.openxmlformats.org/officeDocument/2006/relationships/tags" Target="../tags/tag855.xml" /><Relationship Id="rId31" Type="http://schemas.openxmlformats.org/officeDocument/2006/relationships/tags" Target="../tags/tag856.xml" /><Relationship Id="rId4" Type="http://schemas.openxmlformats.org/officeDocument/2006/relationships/tags" Target="../tags/tag829.xml" /><Relationship Id="rId5" Type="http://schemas.openxmlformats.org/officeDocument/2006/relationships/tags" Target="../tags/tag830.xml" /><Relationship Id="rId6" Type="http://schemas.openxmlformats.org/officeDocument/2006/relationships/tags" Target="../tags/tag831.xml" /><Relationship Id="rId7" Type="http://schemas.openxmlformats.org/officeDocument/2006/relationships/tags" Target="../tags/tag832.xml" /><Relationship Id="rId8" Type="http://schemas.openxmlformats.org/officeDocument/2006/relationships/tags" Target="../tags/tag833.xml" /><Relationship Id="rId9" Type="http://schemas.openxmlformats.org/officeDocument/2006/relationships/tags" Target="../tags/tag8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3122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供应链绩效评估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供应链绩效评估的定义和重要性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供应链绩效评估的指标和方法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供应链绩效评估的实施过程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供应链绩效评估的挑战和应对策略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供应链绩效评估的未来发展趋势和展望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供应链绩效评估的定义和重要性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供应链绩效评估的定义</a:t>
            </a:r>
            <a:endParaRPr lang="zh-CN" altLang="en-US"/>
          </a:p>
        </p:txBody>
      </p:sp>
      <p:sp>
        <p:nvSpPr>
          <p:cNvPr id="10517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供应链绩效评估是对供应链整体运行效率和效果的评估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评估内容包括：成本、时间、质量、服务等方面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评估方法包括：定量和定性两种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评估目的：提高供应链管理水平，优化供应链运作，提高企业竞争力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供应链绩效评估的重要性</a:t>
            </a:r>
            <a:endParaRPr lang="zh-CN" altLang="en-US"/>
          </a:p>
        </p:txBody>
      </p:sp>
      <p:sp>
        <p:nvSpPr>
          <p:cNvPr id="10520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提高供应链效率：通过评估，找出供应链中的瓶颈和问题，从而提高整体效率。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提高客户满意度：通过评估，了解客户需求，提供更好的产品和服务，提高客户满意度。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0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增强竞争力：通过评估，了解竞争对手的情况，从而制定更有效的策略，增强竞争力。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降低成本：通过评估，发现成本浪费的地方，从而降低成本。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8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供应链绩效评估的指标和方法</a:t>
            </a:r>
            <a:endParaRPr lang="zh-CN" altLang="en-US"/>
          </a:p>
        </p:txBody>
      </p:sp>
      <p:sp>
        <p:nvSpPr>
          <p:cNvPr id="105238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供应链绩效评估的指标</a:t>
            </a:r>
            <a:endParaRPr lang="zh-CN" altLang="en-US"/>
          </a:p>
        </p:txBody>
      </p:sp>
      <p:sp>
        <p:nvSpPr>
          <p:cNvPr id="105312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3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3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成本控制：衡量供应链成本控制能力的指标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13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13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3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供应商绩效：衡量供应商表现和合作关系的指标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14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4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4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风险管理：衡量供应链应对潜在风险的能力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14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14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5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库存周转率：衡量库存管理效率的指标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15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5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5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订单满足率：衡量供应链满足客户需求的能力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15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16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6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交货准时率：衡量供应链按时交货的能力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供应链绩效评估的方法</a:t>
            </a:r>
            <a:endParaRPr lang="zh-CN" altLang="en-US"/>
          </a:p>
        </p:txBody>
      </p:sp>
      <p:sp>
        <p:nvSpPr>
          <p:cNvPr id="1053450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52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54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56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58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0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62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4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66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8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70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六西格玛方法：通过减少缺陷和改进流程，来提高供应链绩效。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472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数据分析：通过数据分析，如回归分析、时间序列分析等，来评估供应链绩效。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474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供应链仿真：通过模拟供应链运作，来评估供应链绩效。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476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关键绩效指标（KPI）：用于衡量供应链绩效的关键指标，如订单处理时间、库存周转率等。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478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平衡计分卡（BSC）：从财务、客户、内部流程、学习与成长四个角度来评估供应链绩效。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供应链绩效评估的实施过程</a:t>
            </a:r>
            <a:endParaRPr lang="zh-CN" altLang="en-US"/>
          </a:p>
        </p:txBody>
      </p:sp>
      <p:sp>
        <p:nvSpPr>
          <p:cNvPr id="10537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5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确定评估目标和范围</a:t>
            </a:r>
            <a:endParaRPr lang="zh-CN" altLang="en-US"/>
          </a:p>
        </p:txBody>
      </p:sp>
      <p:sp>
        <p:nvSpPr>
          <p:cNvPr id="10545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设定评估指标：如库存周转率、订单响应时间、客户满意度等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明确评估目标：提高供应链效率、降低成本、提高客户满意度等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确定评估范围：供应链的各个环节，如采购、生产、仓储、运输、销售等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制定评估计划：确定评估的时间、人员、方法、工具等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8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选择评估指标和方法</a:t>
            </a:r>
            <a:endParaRPr lang="zh-CN" altLang="en-US"/>
          </a:p>
        </p:txBody>
      </p:sp>
      <p:sp>
        <p:nvSpPr>
          <p:cNvPr id="1054824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确定评估目标：明确评估的目的和意义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26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选择评估指标：根据评估目标选择合适的评估指标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28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确定评估方法：根据评估指标选择合适的评估方法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30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制定评估计划：制定详细的评估计划和时间表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32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实施评估：按照评估计划进行评估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34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分析评估结果：对评估结果进行分析和总结，提出改进建议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1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收集数据和信息</a:t>
            </a:r>
            <a:endParaRPr lang="zh-CN" altLang="en-US"/>
          </a:p>
        </p:txBody>
      </p:sp>
      <p:sp>
        <p:nvSpPr>
          <p:cNvPr id="105512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2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26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28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确定评估目标和指标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13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3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36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38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收集内部和外部数据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14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4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46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48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对数据进行清洗和整理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15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5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56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58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设计数据收集方法和工具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16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6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66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68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分析数据，提取关键信息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17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7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76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78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形成评估报告，提出改进建议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https://d.book118.com/958003122046006025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8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0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供应链绩效评估</vt:lpstr>
      <vt:lpstr>目录</vt:lpstr>
      <vt:lpstr>单击添加章节标题</vt:lpstr>
      <vt:lpstr>供应链绩效评估的定义和重要性</vt:lpstr>
      <vt:lpstr>供应链绩效评估的定义</vt:lpstr>
      <vt:lpstr>供应链绩效评估的重要性</vt:lpstr>
      <vt:lpstr>供应链绩效评估的指标和方法</vt:lpstr>
      <vt:lpstr>供应链绩效评估的指标</vt:lpstr>
      <vt:lpstr>供应链绩效评估的方法</vt:lpstr>
      <vt:lpstr>供应链绩效评估的实施过程</vt:lpstr>
      <vt:lpstr>确定评估目标和范围</vt:lpstr>
      <vt:lpstr>选择评估指标和方法</vt:lpstr>
      <vt:lpstr>收集数据和信息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2024-09-01T22:26:29.308</cp:lastPrinted>
  <dcterms:created xsi:type="dcterms:W3CDTF">2024-09-01T14:26:29Z</dcterms:created>
  <dcterms:modified xsi:type="dcterms:W3CDTF">2024-09-01T14:26:32Z</dcterms:modified>
</cp:coreProperties>
</file>