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DF0F2-10AF-45B1-B484-C66FEDB67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D669F-2459-4957-8D6F-CE1ACD3C9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B90A8-1E95-4CCB-8F75-41E205A1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9D164-1BAB-4017-8CA4-CA229AD9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C122C-08B5-41DE-8C26-D6FA9CD43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85114-7DB0-41CA-A3F1-864D856A6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41E19-D610-4476-ACFD-9B036259C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B6F2E-1BA5-4F3D-B143-7832D72F3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DE421-7689-4E15-B85F-EDDD1B884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ADBDE-0017-4C60-8FE7-84BC9A05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F7367-2553-4794-99CF-CA176F767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4064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煤矿2021安全培训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紧急救援与自救互救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安全意识培养与事故案例分析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煤炭是我国的主要能源来源之一，煤矿行业是国家经济发展的重要支柱。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8406" r="1840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903" r="13903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煤矿开采环境复杂，安全风险较高，事故易发多发。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近年来，国家对煤矿安全监管力度不断加强，安全事故得到一定程度的遏制。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煤矿行业现状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通过培训，使员工充分认识到安全工作的重要性，增强安全意识，减少人为因素导致的事故。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掌握安全操作规程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培训使员工熟悉并掌握安全操作规程，规范作业行为，降低操作失误带来的风险。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提高应急处置能力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培训有助于提高员工在遇到突发情况时的应急处置能力，减少事故损失。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通过培训，使员工的安全素质得到全面提升，为安全生产提供有力保障。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全面提升员工安全素质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对新入职员工进行系统的安全教育培训，确保其快速融入安全文化。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加强新员工安全教育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不断强化员工的安全意识，形成人人关心安全、人人参与安全的良好氛围。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强化安全意识教育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2021年安全培训目标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了解《中华人民共和国安全生产法》的相关规定，明确煤矿企业和从业人员的法律责任。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矿山安全法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833" r="9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煤矿安全规程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掌握《中华人民共和国矿山安全法》的核心内容，确保矿井安全生产。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遵循《煤矿安全规程》的指导原则，规范煤矿生产过程中的安全操作。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煤矿安全法规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了解矿井通风设施的作用和工作原理，确保矿井内有足够的新鲜空气流通。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掌握防尘设施的使用和维护方法，降低矿井粉尘对人员和设备的影响。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防尘设施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熟悉矿井排水设施的布局和运行管理，确保矿井水及时排出。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排水设施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矿井安全设施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正确选择和使用劳动防护服，保障从业人员在矿井下的作业安全。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劳动防护服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了解安全鞋的选用标准和穿着注意事项，提高足部防护效果。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164" b="1816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掌握呼吸器的使用方法和日常维护，确保紧急情况下能够提供足够的氧气供应。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劳动保护用品的使用与维护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现场安全操作规程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采煤作业安全规程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采煤作业是煤矿生产中的重要环节，需要严格遵守安全规程，包括掌握采煤设备的操作和维护、了解煤层结构和采煤方法、遵循作业程序和安全措施等。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采煤作业安全注意事项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采煤作业中需要注意安全事项，如保持作业场所整洁、注意通风情况、掌握顶板和煤壁的管理方法、采取防止机械和电气事故的安全措施等。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采煤作业安全规程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掘进作业是煤矿开拓和生产的重要环节，需要遵循安全规程，包括了解掘进设备的操作和维护、掌握掘进工艺和安全技术、遵循作业程序和安全措施等。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掘进作业安全规程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掘进作业中需要注意安全事项，如保持作业场所整洁、注意通风情况、采取防止机械和电气事故的安全措施、遵循爆破作业的安全规定等。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掘进作业安全注意事项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掘进作业安全规程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https://d.book118.com/958004064114006034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2024-09-13T06:01:18.464</cp:lastPrinted>
  <dcterms:created xsi:type="dcterms:W3CDTF">2024-09-12T22:01:18Z</dcterms:created>
  <dcterms:modified xsi:type="dcterms:W3CDTF">2024-09-12T22:01:20Z</dcterms:modified>
</cp:coreProperties>
</file>