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588F-63A6-48A4-933A-00EADFA7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5ED37-FB91-42AB-B9D5-79468E50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ED6E-411E-42CC-98F0-AB5F55C8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77B22-2C33-4DDB-914C-682D2C15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D79AE-0ACE-47F4-A84A-5DA9F72D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FD720-A225-4370-AC30-9AA2C9CBC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40606-59B1-42FD-A4D0-8516C7060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34395-B68B-421F-BEB2-2D75FB733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D8C21-E42B-4275-8EBB-468A3BDA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E1D72-B987-4898-ACAA-7FB0469D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5404-2910-459A-9EFB-927EB4199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407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优势资本财务报告分析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优势资本财务状况分析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优势资本经营成果分析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优势资本现金流量分析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优势资本财务政策与战略建议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全面分析优势资本的财务状况、经营成果和现金流量，为投资者、债权人和其他利益相关者提供决策依据。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优势资本作为一家知名的投资公司，其业务涉及多个领域，包括股权投资、债权投资、并购重组等。随着市场竞争的加剧，优势资本需要不断提升自身实力，以应对市场变化。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1" b="36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报告涵盖了优势资本过去三年的财务报表及相关附注，包括资产负债表、利润表、现金流量表等。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报告主要面向投资者、债权人、政府部门、评级机构等利益相关者，以及公司内部管理层和员工。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报告数据主要来源于优势资本的财务报表及相关附注，部分数据通过市场调研、行业分析等方式获取。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报告采用比较分析法、比率分析法、趋势分析法等多种财务分析方法，对优势资本的财务状况进行全面、客观、准确的分析。同时，报告结合行业特点和市场环境，对优势资本的未来发展趋势进行预测和展望。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940" r="259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数据来源与编制方法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优势资本财务状况分析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分析优势资本的现金及现金等价物、应收账款、存货等流动资产的规模、结构及变动情况，评估其流动性和短期偿债能力。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非流动资产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分析优势资本的长期投资、固定资产、无形资产等非流动资产的构成及变动情况，评估其长期资产质量和盈利能力。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资产总额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综合评估优势资本资产规模的增长趋势和资产质量的整体状况，分析其资产配置和运营效率。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资产状况分析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分析优势资本的短期借款、应付账款、预收账款等流动负债的规模、结构及变动情况，评估其短期偿债压力和风险。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分析优势资本的长期借款、应付债券、长期应付款等非流动负债的构成及变动情况，评估其长期偿债能力和财务风险。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非流动负债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综合评估优势资本负债规模的增长趋势和负债结构的合理性，分析其财务杠杆和偿债能力的平衡状况。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负债总额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负债状况分析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分析优势资本的股本或实收资本的规模及变动情况，评估其资本实力和股东权益的稳定性。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未分配利润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分析优势资本的未分配利润的规模和变动情况，评估其盈利能力和未来发展潜力。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所有者权益总额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综合评估优势资本所有者权益规模的增长趋势和权益结构的合理性，分析其自有资本和负债的比例关系及稳健性。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盈余公积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分析优势资本的盈余公积的提取和使用情况，评估其内部积累能力和利润分配政策的合理性。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发展能力指标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通过计算营业收入增长率、净利润增长率、总资产增长率等指标，评估优势资本的发展潜力和成长速度，分析其市场竞争力和未来发展前景。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通过计算流动比率、速动比率、现金比率等指标，评估优势资本的短期和长期偿债能力，分析其偿债风险和安全性。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通过计算应收账款周转率、存货周转率、总资产周转率等指标，评估优势资本的资产运营效率和管理水平，分析其资产质量和盈利能力。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通过计算销售利润率、净资产收益率、总资产收益率等指标，评估优势资本的盈利能力和盈利水平，分析其盈利来源和稳定性。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财务指标综合评价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优势资本经营成果分析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通过毛利率、净利率等指标，分析公司盈利能力及利润水平，并与同行业公司进行比较。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利润增长趋势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分析公司利润增长情况，结合市场环境、行业发展趋势等因素，预测未来利润增长潜力。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营业收入构成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分析公司主营业务收入、其他业务收入等占比情况，评估公司收入来源的稳定性和多样性。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营业收入与利润分析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分析公司主营业务成本、期间费用等占比情况，识别成本控制的关键环节。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通过费用率、人均费用等指标，评估公司费用管理效率及成本控制能力。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成本费用变动趋势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分析公司成本费用变动情况，探讨成本费用控制的有效措施及改进空间。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成本费用控制情况分析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识别公司面临的市场风险、信用风险、流动性风险等，评估风险对公司经营成果的影响，并提出风险防范措施。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投资策略及调整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结合市场环境和公司战略，分析公司投资策略的合理性及调整方向，提高投资收益水平。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分析公司对外投资项目的收益情况，评估投资项目的盈利能力和风险水平。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通过资产周转率、存货周转率等指标，评估公司经营效率及资产利用水平。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经营效率分析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分析公司收入增长、利润增长、市场份额扩张等方面的成长性，预测公司未来发展趋势。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成长性评价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将公司经营成果与同行业公司进行比较，分析公司在行业中的地位和竞争优势，为公司制定合理的发展战略提供参考依据。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同业比较分析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经营效率及成长性评价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https://d.book118.com/958004074057006046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2024-09-27T06:59:00.349</cp:lastPrinted>
  <dcterms:created xsi:type="dcterms:W3CDTF">2024-09-26T22:59:00Z</dcterms:created>
  <dcterms:modified xsi:type="dcterms:W3CDTF">2024-09-26T22:59:02Z</dcterms:modified>
</cp:coreProperties>
</file>