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8729C1-53EE-4303-8A0D-9ADDA99BB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A606F-17D3-4DCC-B83B-1E58B688C6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129002-B7CB-4DF8-AA35-04A0D08C3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F6AA7D-4C9C-4A33-8144-6A4A074E87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8A7C81-268E-4729-889D-AC66B11C34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B331FB-1CF7-4152-A0CA-65D4A323BB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35BD3E-F253-4870-8119-6642CA1037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F0C65-A58D-4CA0-BDFD-34375A55C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495724-4DDD-4271-A9C4-D57135899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F408A-BFE7-41CD-9D7B-A46F0B300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C6767E-6184-44B0-88B3-49A034C0D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0413403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低年级短文阅读20题及答案</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阅读理解技巧指导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短文阅读题型及解题方法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20道短文阅读题目展示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学生自主练习与互动环节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教师点评与总结提升</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阅读理解技巧指导</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在阅读文章时，要注意识别出与文章主题相关的关键词，这些关键词往往能够概括文章的核心内容。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识别关键词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主题句通常位于段落的开头或结尾，能够概括段落的主要意思。在阅读时，要特别注意寻找主题句。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寻找主题句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关键词和主题句是相互关联的，通过阅读关键词和主题句，可以迅速把握文章的中心思想。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理解关键词和主题句的关系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抓住关键词和主题句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识别逻辑关系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文章中各个部分之间通常存在着一定的逻辑关系，如因果、转折、递进等。在阅读时，要注意识别这些逻辑关系，以便更好地理解文章内容。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分析文章结构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文章的结构通常包括引言、正文和结论三部分。在阅读时，要注意分析文章的结构，了解每部分的内容和作用。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理解段落间的联系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段落之间的联系也是理解文章整体内容的关键。在阅读时，要注意理解段落间的联系，把握文章的整体脉络。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理解文章结构和逻辑关系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识别作者观点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在阅读文章时，要注意识别作者的观点和看法。这可以通过寻找作者直接表达观点的语句或分析作者对某些问题的描述和评论来实现。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理解作者态度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作者的态度通常体现在文章的用词、语气和表达方式等方面。在阅读时，要注意理解作者的态度，以便更好地把握文章的深层含义。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分析作者观点和态度的关系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作者的观点和态度是相互关联的，通过分析作者的观点和态度，可以更深入地理解文章的内涵和意义。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分析作者观点和态度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短文阅读题型及解题方法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3186"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8718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717128"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144125"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89717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7117"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选择题解题技巧</a:t>
              </a:r>
            </a:p>
          </p:txBody>
        </p:sp>
      </p:grpSp>
      <p:grpSp>
        <p:nvGrpSpPr>
          <p:cNvPr id="43" name="Group 43"/>
          <p:cNvGrpSpPr/>
          <p:nvPr/>
        </p:nvGrpSpPr>
        <p:grpSpPr>
          <a:xfrm>
            <a:off x="3524844" y="1229116"/>
            <a:ext cx="5184172" cy="1981390"/>
            <a:chOff x="3524844" y="1229116"/>
            <a:chExt cx="5184172" cy="1981390"/>
          </a:xfrm>
        </p:grpSpPr>
        <p:sp>
          <p:nvSpPr>
            <p:cNvPr id="44" name="AutoShape 44"/>
            <p:cNvSpPr/>
            <p:nvPr/>
          </p:nvSpPr>
          <p:spPr>
            <a:xfrm>
              <a:off x="3524844" y="1237593"/>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6734007" y="1229116"/>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TextBox 46"/>
            <p:cNvSpPr txBox="1"/>
            <p:nvPr/>
          </p:nvSpPr>
          <p:spPr>
            <a:xfrm>
              <a:off x="3769335"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通读全文，了解文章大意和中心思想。</a:t>
              </a:r>
            </a:p>
          </p:txBody>
        </p:sp>
        <p:sp>
          <p:nvSpPr>
            <p:cNvPr id="47" name="TextBox 47"/>
            <p:cNvSpPr txBox="1"/>
            <p:nvPr/>
          </p:nvSpPr>
          <p:spPr>
            <a:xfrm>
              <a:off x="6979546"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仔细比较选项，排除明显错误的答案。</a:t>
              </a:r>
            </a:p>
          </p:txBody>
        </p:sp>
        <p:sp>
          <p:nvSpPr>
            <p:cNvPr id="48" name="Freeform 48"/>
            <p:cNvSpPr/>
            <p:nvPr/>
          </p:nvSpPr>
          <p:spPr>
            <a:xfrm>
              <a:off x="4317284" y="1303481"/>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510249" y="1303481"/>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894865" y="4099322"/>
            <a:ext cx="8342567" cy="1994058"/>
            <a:chOff x="1894865" y="4099322"/>
            <a:chExt cx="8342567" cy="1994058"/>
          </a:xfrm>
        </p:grpSpPr>
        <p:sp>
          <p:nvSpPr>
            <p:cNvPr id="51" name="AutoShape 51"/>
            <p:cNvSpPr/>
            <p:nvPr/>
          </p:nvSpPr>
          <p:spPr>
            <a:xfrm>
              <a:off x="1894865" y="4101417"/>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2" name="AutoShape 52"/>
            <p:cNvSpPr/>
            <p:nvPr/>
          </p:nvSpPr>
          <p:spPr>
            <a:xfrm>
              <a:off x="5080787" y="4099322"/>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3" name="AutoShape 53"/>
            <p:cNvSpPr/>
            <p:nvPr/>
          </p:nvSpPr>
          <p:spPr>
            <a:xfrm>
              <a:off x="8262423" y="4120467"/>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4" name="AutoShape 54"/>
            <p:cNvSpPr/>
            <p:nvPr/>
          </p:nvSpPr>
          <p:spPr>
            <a:xfrm>
              <a:off x="8550364" y="5075158"/>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155278"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仔细阅读题目和选项，理解题意和要求。</a:t>
              </a:r>
            </a:p>
          </p:txBody>
        </p:sp>
        <p:sp>
          <p:nvSpPr>
            <p:cNvPr id="56" name="TextBox 56"/>
            <p:cNvSpPr txBox="1"/>
            <p:nvPr/>
          </p:nvSpPr>
          <p:spPr>
            <a:xfrm>
              <a:off x="5326327"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根据题目要求，有针对性地寻找相关信息。</a:t>
              </a:r>
            </a:p>
          </p:txBody>
        </p:sp>
        <p:sp>
          <p:nvSpPr>
            <p:cNvPr id="57" name="TextBox 57"/>
            <p:cNvSpPr txBox="1"/>
            <p:nvPr/>
          </p:nvSpPr>
          <p:spPr>
            <a:xfrm>
              <a:off x="8507962"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对于不确定的选项，可以联系上下文或文章中心思想进行推断。</a:t>
              </a:r>
            </a:p>
          </p:txBody>
        </p:sp>
        <p:sp>
          <p:nvSpPr>
            <p:cNvPr id="58" name="Freeform 58"/>
            <p:cNvSpPr/>
            <p:nvPr/>
          </p:nvSpPr>
          <p:spPr>
            <a:xfrm>
              <a:off x="2688988" y="4208478"/>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5895832" y="4231042"/>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9047288" y="4278392"/>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填空题解题技巧</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通读全文，了解文章大意和中心思想。</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根据空格前后的词语或句子，推断空格处应填入的词语或句子的意思。</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注意填空的词性、时态、语态等语法要求。</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对于不确定的空格，可以联系上下文或文章中心思想进行推断。</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简答题解题技巧</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仔细阅读题目，理解题意和要求。</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通读全文，了解文章大意和中心思想。</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根据题目要求，有针对性地寻找相关信息并进行归纳整理。</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注意回答问题的全面性和准确性，不要遗漏重要信息。</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对于不确定的问题，可以联系上下文或文章中心思想进行推断并给出合理的解释。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20道短文阅读题目展示</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题目</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请阅读以下短文，并回答问题。</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春天到了，大自然换上了新装。小草从土里探出头来，树木抽出新的枝条，花儿绽放出美丽的笑容。蝴蝶在花丛中翩翩起舞，小鸟在枝头欢快地歌唱。春天真美丽！</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短文中描述了春天的哪些景物？</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短文中描述了春天的小草、树木、花儿、蝴蝶和小鸟。</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短文</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问题</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参考答案</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题目一及参考答案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https://d.book118.com/958004134032006044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2024-09-24T03:59:05.744</cp:lastPrinted>
  <dcterms:created xsi:type="dcterms:W3CDTF">2024-09-23T19:59:05Z</dcterms:created>
  <dcterms:modified xsi:type="dcterms:W3CDTF">2024-09-23T19:59:07Z</dcterms:modified>
</cp:coreProperties>
</file>