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D93ACA-9385-4986-A49E-B9C995600B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FAD8C9-92D3-494B-BC89-850174A299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30B5F6-A833-4186-86D4-DAF0569897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CCB4F8-2B24-46CC-A1AA-716B4C0825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3E0DA8D-0931-4174-B2CC-1059A308C6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3B29A2C-5ABB-4707-97CD-B6B95013F3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54FA236-8E4C-4B4E-B837-BE265106B2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38FD926-4D55-421A-94E4-FEE1A844FA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48CEDD7-6B33-470D-BE25-8AFF51660F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1DF932-6B27-4AE5-8A8B-FC8913288D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8D2DA7-EFD0-4FBC-8CEF-BB524ABE6D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800603605500602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项目时间与成本控制技巧培训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17287" y="4489571"/>
            <a:ext cx="3870073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汇报人：文小库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216176" y="4496753"/>
            <a:ext cx="4273248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2023-12-27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项目时间管理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项目成本管理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时间与成本协同管理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时间与成本控制技巧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实际应用案例分析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/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项目时间管理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合理的时间管理能够使项目团队更高效地利用时间，减少浪费，提高工作效率。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提高工作效率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确保项目按时完成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904" b="1904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降低项目风险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有效的时间管理有助于确保项目按时完成，避免延误和额外成本。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合理的时间安排可以降低项目风险，避免因时间紧迫导致的质量下降或资源不足等问题。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时间管理的重要性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制定项目时间计划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明确项目目标与任务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在制定时间计划前，需要明确项目的目标、任务和预期成果。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评估任务所需时间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根据任务性质、难度和资源情况，合理评估各项任务所需的时间。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制定详细的时间表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根据评估结果，制定详细的项目时间计划，包括开始和结束时间、关键节点等。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按照时间计划，定期检查项目进度，确保项目按计划进行。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4966" r="14966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定期检查进度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如发现实际进度与计划存在偏差，应及时调整时间计划，确保项目顺利进行。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及时调整计划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对于进度中遇到的问题，应及时记录并采取措施解决，以确保项目按时完成。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记录进度问题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监控项目进度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项目成本管理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根据项目需求和资源需求，对项目所需成本进行初步估算。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成本估算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根据成本估算结果，制定项目预算，明确各项费用支出计划。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预算制定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对项目预算进行审核，确保其合理性和可行性，并获得相关授权人的批准。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预算审核与批准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成本估算与预算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偏差分析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当实际成本与预算出现偏差时，进行偏差分析，找出原因并采取措施进行调整。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成本监控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在项目实施过程中，定期对实际成本进行监控，确保其与预算相符。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成本控制措施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根据项目实际情况，采取有效措施控制成本，如优化工作流程、降低采购成本等。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控制项目成本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在项目实施过程中，对项目的效益进行评估，包括经济效益、社会效益等。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效益评估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通过对比项目的成本和效益，分析项目的成本效益比，为决策提供依据。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成本效益分析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根据成本效益分析结果，提出相应的决策建议，如是否继续实施项目或调整项目计划等。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决策建议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成本效益分析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时间与成本协同管理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8125" r="81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权衡时间与成本效益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在项目执行过程中，根据实际情况对时间和成本进行权衡，以实现最佳的效益。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设定合理的项目时间与成本目标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在项目开始阶段，明确项目的时间和成本要求，并根据项目需求和资源进行合理规划。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识别关键路径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找出项目中的关键路径，确保关键任务得到优先处理，以避免延误和成本超支。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平衡时间与成本的关系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优化物资采购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根据项目进度和需求，合理安排物资采购计划，降低采购成本。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充分利用现有资源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在项目执行过程中，充分利用现有资源，避免浪费和重复购置。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合理安排人力资源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根据项目需求和人员技能，合理分配人力资源，确保任务得到高效执行。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583" r="12583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优化资源分配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https://d.book118.com/958006036055006022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2024-08-28T12:53:54.875</cp:lastPrinted>
  <dcterms:created xsi:type="dcterms:W3CDTF">2024-08-28T04:53:54Z</dcterms:created>
  <dcterms:modified xsi:type="dcterms:W3CDTF">2024-08-28T04:53:57Z</dcterms:modified>
</cp:coreProperties>
</file>