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F236A-730C-4026-A6B3-806071DEE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66483-F94A-4139-9BA5-ED76CA482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CE98E-996A-4157-ACC2-D46EFCD7D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63F05-B64E-49F4-A970-527AAB78C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B9B869-ED6F-4FEB-B2C3-B38F54A97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F3B61D-B6BF-49E8-9CB7-E55590454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5737C1-01A1-4E6C-BEC8-487802EF9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AC806-81A6-4274-BA8C-DBAB93B9C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B71DD-9262-47AB-907A-823C14DCC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26CB3-7FD8-4BA7-BE9C-836A1FB62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70317-4213-4BFC-86FC-3CBF9CDBC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07113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小罐茶营销分析报告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小罐茶营销策略分析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小罐茶市场表现分析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小罐茶营销效果评估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小罐茶未来发展趋势预测及建议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本报告旨在分析小罐茶的市场表现、营销策略及消费者反馈，为小罐茶的未来发展提供建议。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近年来，茶叶市场逐渐升温，小罐茶作为新兴品牌，凭借其独特的营销策略和产品创新，迅速在市场上占据一席之地。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小罐茶以高端市场为主要目标，注重产品品质和消费体验，打造精品茶叶形象。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根据市场调查数据，小罐茶在高端茶叶市场的份额逐年上升，已成为行业内的知名品牌。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虽然小罐茶在市场中表现强劲，但仍面临着来自传统茶叶品牌和新兴竞争对手的挑战。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小罐茶市场概述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小罐茶营销策略分析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高端定位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小罐茶以高品质、高价值为产品特点，针对中高端消费者群体进行定位，强调产品的品质与尊贵。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创新包装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采用独特的小罐包装，不仅方便携带，还增加了产品的附加值和独特性，使其在茶叶市场中脱颖而出。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多样化产品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推出多种口味和品种的茶叶，满足不同消费者的需求，增加产品的覆盖面和市场占有率。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通过高品质的产品和高端的定位，制定相对较高的价格策略，以符合目标消费者的购买能力和心理预期。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高质高价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凭借优质的产品品质、创新的包装设计和精准的市场定位，小罐茶在市场上树立了独特的竞争优势。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根据市场变化和消费者需求，适时调整价格策略，以保持竞争力和市场份额。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价格灵活性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价格策略与竞争优势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线下体验店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在重点城市开设线下体验店，提供消费者试喝、购买和咨询等一站式服务，增强品牌形象和消费者黏性。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与知名酒店、餐厅等合作伙伴建立合作关系，将小罐茶引入更多消费场景，拓展市场份额。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充分利用电商平台和社交媒体等线上渠道，进行产品销售和品牌宣传，扩大市场影响力。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渠道布局与拓展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与茶叶领域的意见领袖和知名博主合作，进行产品评测和推广，增加品牌信任度和口碑效应。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举办茶文化活动、茶艺表演等品牌活动，提升品牌形象和文化内涵，吸引更多潜在消费者关注和参与。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在主流媒体和社交平台进行广告投放，提高品牌知名度和曝光率。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宣传推广与品牌建设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小罐茶市场表现分析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根据市场调研数据，小罐茶在高端茶叶市场的份额逐年提升，目前已占据显著的市场地位。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近年来，小罐茶销售额保持快速增长，增长率远超行业平均水平，显示出强劲的发展势头。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市场份额及增长趋势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https://d.book118.com/958007113026006046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2024-09-26T23:29:16.968</cp:lastPrinted>
  <dcterms:created xsi:type="dcterms:W3CDTF">2024-09-26T15:29:16Z</dcterms:created>
  <dcterms:modified xsi:type="dcterms:W3CDTF">2024-09-26T15:29:19Z</dcterms:modified>
</cp:coreProperties>
</file>