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F24E3-0124-44BE-82D2-7A9D125C1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291F3-0CD3-41F5-B16F-E1F867D24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E4C3B-4EB1-4EFB-8867-731420D2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0B42E-38A8-4104-AEBF-A29825ABC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11D1B-ED28-4332-A377-0EBDB8F5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09CD2-B8DE-41FA-A0A4-C5A643A44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E26E1-ED8C-4E97-8822-EE19BD8A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AC02E-BD99-4FF0-BEC6-1D47401E1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063BB-59E5-496E-8963-3FDF2250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32D30-B255-4054-95CC-26EFA25B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C6305-13E6-4752-BE08-FFA9D7A3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7116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宫外孕护理个案分享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宫外孕是指受精卵着床在子宫以外的部位，最常见的是着床在输卵管。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根据受精卵着床的部位，宫外孕可分为输卵管妊娠、卵巢妊娠、腹腔妊娠和宫颈妊娠等。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宫外孕的病因较为复杂，主要包括输卵管炎症、输卵管手术史、子宫内膜异位症、多次宫外孕史、辅助生殖技术等。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高龄、盆腔手术史、宫外孕史、输卵管发育异常、辅助生殖技术等是宫外孕发生的高风险因素。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宫外孕的主要症状包括停经、腹痛、阴道流血等，其中腹痛是最常见的症状。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宫外孕的诊断需要通过医疗专业人员的评估和检查，包括血液hCG水平测定、超声检查和腹腔镜检查等。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患者张女士，35岁，因停经45天，腹痛伴阴道流血就诊。超声检查显示宫腔内无孕囊，右侧输卵管可见孕囊。血液hCG水平为2000mIU/mL。初步诊断为右侧输卵管妊娠。经过腹腔镜手术治疗，取出孕囊，术后恢复良好。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向患者及家属详细解释病情和手术必要性，评估患者情况，做好术前准备。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监测患者生命体征，配合医生完成手术。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观察患者病情变化，评估患者情况，指导患者进行术后康复训练和注意事项。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患者姓名：张女士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年龄：32岁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婚姻状况：已婚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孕育史：曾有一次宫外孕和一次自然流产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https://d.book118.com/958007116011006047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2024-09-28T05:10:27.887</cp:lastPrinted>
  <dcterms:created xsi:type="dcterms:W3CDTF">2024-09-27T21:10:27Z</dcterms:created>
  <dcterms:modified xsi:type="dcterms:W3CDTF">2024-09-27T21:10:29Z</dcterms:modified>
</cp:coreProperties>
</file>