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FA1B3B-5131-4720-887D-5BC56A4E7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051505-DDDE-4218-A9F0-5C24C1D6D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60BDE3-32DA-41DF-BC08-072F7075F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A2432E-C192-4978-AABC-18866F17F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268F7E-0C11-4F60-826C-B5F73D770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3D4D51-8C4B-4E87-8552-844FF4330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091C16-2207-42C4-B54E-EB949C191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505E21-3B33-47A1-B1EE-801333582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CF576A-3DB6-44AA-A5F5-4579D9138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D5B19E-CA38-4DDD-A207-940179AE1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D63307-5418-4C42-89E0-AFDF220F8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007140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儿科护理评估表的应用ppt课件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儿科护理评估表概述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儿科护理评估表的制作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儿科护理评估表的应用实例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未来展望与研究方向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021" r="3402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12" r="326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介绍儿科护理评估表的概念、作用和特点。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儿科护理评估表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阐述儿科护理评估表在临床护理、教学和科研等方面的应用。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明确儿科护理评估表的应用目的，如提高护理质量、保障患儿安全等。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详细阐述儿科护理评估表应用的具体目标，如评估患儿状况、指导护理实践等。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儿科护理评估表概述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儿科护理评估表是一种用于评估儿童健康状况的工具，通过收集和分析儿童生理、心理、社会等方面的数据，为医护人员提供诊断和治疗依据。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评估儿童的整体健康状况，识别潜在的健康问题，为制定个性化的护理计划提供依据，监测治疗效果和康复进展。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定义和功能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根据评估内容的不同，儿科护理评估表可分为一般评估表和特殊评估表。一般评估表适用于大多数儿童，而特殊评估表则针对特定疾病或状况的儿童。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表应具有针对性、全面性、可操作性和动态性。针对性是指评估表应针对儿童的特点和需求设计；全面性是指评估表应涵盖儿童的生理、心理、社会等方面；可操作性是指评估表应易于使用和操作；动态性是指评估表应随着儿童年龄和健康状况的变化而更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评估表的类型和特点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评估表可以作为医护人员与家长沟通的桥梁，帮助家长更好地了解孩子的健康状况和治疗方案。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基于评估结果，可以为儿童制定个性化的治疗方案，提高治疗效果和康复速度。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通过科学、系统的评估，可以更准确地诊断儿童健康问题，避免漏诊和误诊。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通过定期评估，可以及时发现和处理潜在的健康问题，提高儿童的生存质量和家庭的生活质量。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优化治疗方案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提高诊断准确率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提升护理质量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促进医患沟通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评估表的重要性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儿科护理评估表的制作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测试与修订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在小范围内对评估表进行测试，根据反馈结果进行修订和完善。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设计制作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根据内容确定结果，设计评估表的格式和排版，制作评估表。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内容确定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根据需求分析，确定评估表的具体内容，包括评估项目、指标和权重等。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评估表设计应遵循科学性、实用性和规范性原则，确保评估结果准确可靠。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明确评估目的和需求，确定评估对象和范围。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设计原则和步骤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评估表应包括基本信息、生理状况、心理状况和社会状况等方面的评估项目。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评估表应分为不同的层次和类别，如总体状况、生长发育、疾病状况等，以便于分类评估和综合评价。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内容与结构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https://d.book118.com/958007140010006050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2024-09-29T14:00:14.390</cp:lastPrinted>
  <dcterms:created xsi:type="dcterms:W3CDTF">2024-09-29T06:00:14Z</dcterms:created>
  <dcterms:modified xsi:type="dcterms:W3CDTF">2024-09-29T06:00:16Z</dcterms:modified>
</cp:coreProperties>
</file>