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975388-2062-4C87-B972-D467FC15D4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E6480C-796E-4C19-AD92-8F26A68AC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357400-36A7-41A4-9617-BD299DFE13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ED4B1B-2A81-429A-904D-230EDE85C3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0F849C-AB87-4C45-8C4E-BF15F51CBC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BF85AB-BC74-47D1-9416-94C1F574FA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23AD6B-7061-4513-A16F-FD30914047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354DE1-8896-495D-9B1F-89B62BC5BC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B2B33B-3457-4424-B384-1E21527A8C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4150A5-EA97-4E49-86CD-3B77A80794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8A9146-9989-49AD-9496-1F0D42ACBA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10054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中国led智能电视行业市场现状分析及竞争格局与投资发展研究报告(2024-2029版)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市场现状分析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竞争格局分析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投资发展研究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技术创新动态追踪</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营销策略探讨与实践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供应链管理优化探讨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市场现状分析</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中国LED智能电视行业市场规模庞大，已经成为全球最大的LED智能电视市场之一。随着消费者对高品质视听体验的需求不断增长，LED智能电视市场规模仍将持续扩大。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行业规模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近年来，中国LED智能电视市场保持快速增长态势。随着技术进步、产业升级以及消费者需求提升，预计未来几年LED智能电视市场增长速度将保持稳定。</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增长速度</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行业规模及增长速度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高品质视听体验</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消费者对LED智能电视的画质、音质等视听体验要求越来越高，高清、4K/8K超高清、HDR等高品质显示技术受到追捧。</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智能化和互联网化</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消费者期望LED智能电视具备丰富的智能功能，如语音控制、人脸识别、智能家居互联等。同时，电视作为家庭互联网中心，消费者对其互联网应用和内容服务的需求也在不断增加。</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个性化和定制化</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消费者对LED智能电视的外观设计和功能定制有更高的要求，期望产品能够符合自己的审美和个性化需求。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上游产业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包括LED芯片、液晶面板等核心零部件制造商，以及电视主板、电源板等配套零部件供应商。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中游产业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包括LED智能电视整机制造商，负责将上游零部件组装成完整的电视产品。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下游产业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包括销售渠道、售后服务等环节，以及内容提供商、应用开发商等产业链合作伙伴。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产业链结构梳理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产业政策</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国家出台了一系列支持LED智能电视产业发展的政策，如《中国制造2025》、《关于促进家电消费的若干措施》等，为行业发展提供了有力保障。</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法规标准</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国家制定了严格的电视产品能效标准、安全标准等法规标准，对LED智能电视产品品质提出了更高要求，推动了行业的技术进步和产业升级。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国际贸易政策</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随着全球化进程的加速，国际贸易政策对LED智能电视行业的影响也日益显著。关税、汇率波动以及国际贸易摩擦等因素都可能对行业进出口和市场格局产生影响。</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竞争格局分析</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以高端市场为主打，注重画质和音效的提升，推出多款大尺寸、高分辨率、高刷新率的智能电视。</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创维</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在海外市场表现突出，产品线覆盖中低端市场，注重多元化发展，涉足智能家居、互联网等领域。</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TCL</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以性价比著称，产品线覆盖中低端市场，注重智能化和互联网功能的整合，打造智能家居生态系统。</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小米</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在显示技术方面处于领先地位，推出多款采用量子点、OLED等新型显示技术的智能电视，同时注重高端市场的拓展。</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海信</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主要厂商及产品特点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1238175" y="2295804"/>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1474185" y="2533929"/>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983118" y="2054504"/>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483105"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483105"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83105"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033974" y="2911028"/>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市场份额分布情况</a:t>
              </a:r>
            </a:p>
          </p:txBody>
        </p:sp>
      </p:grpSp>
      <p:sp>
        <p:nvSpPr>
          <p:cNvPr id="31" name="TextBox 31"/>
          <p:cNvSpPr txBox="1"/>
          <p:nvPr/>
        </p:nvSpPr>
        <p:spPr>
          <a:xfrm>
            <a:off x="6483105" y="2015068"/>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根据市场调研数据，2023年中国LED智能电视市场中，创维、小米、海信、TCL等品牌占据主导地位，合计市场份额超过60%。</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02</a:t>
            </a:r>
          </a:p>
        </p:txBody>
      </p:sp>
      <p:sp>
        <p:nvSpPr>
          <p:cNvPr id="33" name="TextBox 33"/>
          <p:cNvSpPr txBox="1"/>
          <p:nvPr/>
        </p:nvSpPr>
        <p:spPr>
          <a:xfrm>
            <a:off x="6483105" y="3652633"/>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其中，小米凭借性价比优势和智能家居生态系统的打造，市场份额逐年提升，已成为市场领导者之一。</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03</a:t>
            </a:r>
          </a:p>
        </p:txBody>
      </p:sp>
      <p:sp>
        <p:nvSpPr>
          <p:cNvPr id="35" name="TextBox 35"/>
          <p:cNvSpPr txBox="1"/>
          <p:nvPr/>
        </p:nvSpPr>
        <p:spPr>
          <a:xfrm>
            <a:off x="6483105" y="5239966"/>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创维、海信等品牌则在高端市场表现出色，占据了一定的市场份额。</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竞争策略差异性比较</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AutoShape 31"/>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1797656" y="3303419"/>
            <a:ext cx="931450" cy="924116"/>
            <a:chOff x="1797656" y="3303419"/>
            <a:chExt cx="931450" cy="924116"/>
          </a:xfrm>
        </p:grpSpPr>
        <p:sp>
          <p:nvSpPr>
            <p:cNvPr id="33" name="Freeform 33"/>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创维注重画质和音效的提升，通过推出高端产品和加大品牌营销力度来提高品牌知名度和美誉度。</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小米则以性价比和智能化为卖点，通过线上销售和智能家居生态系统的打造来吸引消费者。</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海信在显示技术方面处于领先地位，注重高端市场的拓展和品牌形象的提升。</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TCL则注重多元化发展和海外市场拓展，通过涉足智能家居、互联网等领域来提高市场竞争力。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潜在进入者威胁评估</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随着技术的不断进步和消费者需求的变化，潜在进入者的威胁不容忽视。</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新兴品牌可能通过创新的技术、独特的设计或新的市场策略来进入市场，对传统品牌构成威胁。</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此外，国际知名品牌也可能加大对中国市场的投入，进一步加剧市场竞争。</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投资发展研究</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行业投资机会挖掘</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LED智能电视不仅应用于家庭娱乐，还拓展到商用显示、教育、医疗等领域，为投资者提供了多元化应用的机会。</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多元化应用</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随着LED显示技术的不断进步，高清、超高清、大屏等高端产品需求增长，为投资者提供了技术创新的机会。</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技术创新</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智能电视作为家庭娱乐中心，集成了语音识别、图像识别、自然语言处理等人工智能技术，为投资者提供了智能化发展的机会。</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智能化发展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技术风险</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LED智能电视行业技术更新换代快，投资者需关注技术发展趋势，避免投资过时技术。</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市场竞争风险</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市场竞争激烈，价格战激烈，投资者需关注市场动态，制定合理的市场策略。</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法规政策风险</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国内外法规政策对LED智能电视行业有一定影响，投资者需关注政策变化，及时调整投资策略。</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投资风险识别与防范</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案例二</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某公司通过多元化应用拓展，将LED智能电视应用于商用显示领域，实现了快速增长。</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案例三</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某公司过于追求市场份额，忽视了技术创新和产品品质，最终陷入价格战泥潭，导致投资失败。</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案例一</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某公司通过技术创新，成功推出高端大屏LED智能电视，获得了市场认可和高额回报。</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典型案例分析启示</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技术创新加速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随着人工智能、物联网等技术的不断发展，LED智能电视行业将迎来更多的技术创新和突破。</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智能化水平提升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智能电视将更加注重用户体验和交互性，语音识别、图像识别等人工智能技术将更加成熟和普及。</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多元化应用场景拓展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LED智能电视将拓展到更多领域，如智能家居、智慧城市等，实现更多元化的应用场景。</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https://d.book118.com/958010054034006030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2024-09-06T13:51:56.140</cp:lastPrinted>
  <dcterms:created xsi:type="dcterms:W3CDTF">2024-09-06T05:51:56Z</dcterms:created>
  <dcterms:modified xsi:type="dcterms:W3CDTF">2024-09-06T05:51:58Z</dcterms:modified>
</cp:coreProperties>
</file>