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948774-CA85-4107-8A2E-F40A1AF2F8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E54145-6ACD-4545-BD08-1AB2E1C6BF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28B568-8F4B-490E-A89C-57C6379C70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A49DDF-B96D-4F4E-B264-C538E63525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80E89B-7554-451B-B1E4-35E4B51A89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19C0D0-78A7-4557-8FE3-9B5ED16473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8796A7-994F-4028-8C65-142F3C70D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0312D7-6B9F-4230-AADF-9B7435AFD3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89A2AD-82EB-4867-A9C4-EB4C16963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EF1575-BFFE-42FD-89FE-72F910F90D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8F7E29-9CF2-41FC-BADB-47EAC1B625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011054113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公路工程-路线平面设计课件\n## 1.公路工程概述及重要性\n### 1.1公路工程的基本概念与分类\n### 1.2公路工程的发展历程及趋势\n### 1.3公路工程在社会经济中的重要性\n## 2.路线平面设计的基本原则与方法\n### 2.1路线平面设计的基本概念与任务\n### 2.2路线平面设计的基本原则与要求\n### 2.3路线平面设计的常用方法与技巧\n## 3.路线平面设计的要素与要点\n### 3.1路线平面设计的起终点与转向点选择\n### 3.2路线平面设计的线形设计\n### 3.3路线平面设计的坡度与曲线设计\n## 4.公路工程路线平面设计的实例分析\n### 4.1典型公路工程路线平面设计案例分析\n### 4.2公路工程路线平面设计中的常见问题及解决方案\n### 4.3公路工程路线平面设计的经验与教训\n## 5.公路工程路线平面设计的未来展望\n### 5.1公路工程路线平面设计的发展趋势\n### 5.2公路工程路线平面设计的技术创新\n### 5.3公路工程路线平面设计的未来挑战与机遇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6600"/>
              <a:t>公路工程-路线平面设计课件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公路工程概述及重要性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4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4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公路工程是一门综合性工程技术</a:t>
                </a:r>
                <a:endParaRPr/>
              </a:p>
            </p:txBody>
          </p:sp>
          <p:sp>
            <p:nvSpPr>
              <p:cNvPr id="14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涉及道路、桥梁、隧道、交通工程等多个领域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以提高公路交通效率、保障行车安全、保护环境为主要目标</a:t>
                </a:r>
                <a:endParaRPr/>
              </a:p>
            </p:txBody>
          </p:sp>
          <p:sp>
            <p:nvSpPr>
              <p:cNvPr id="14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5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5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公路工程的分类</a:t>
                </a:r>
                <a:endParaRPr/>
              </a:p>
            </p:txBody>
          </p:sp>
          <p:sp>
            <p:nvSpPr>
              <p:cNvPr id="15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按照行政等级划分：国道、省道、县道、乡道等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按照技术等级划分：高速公路、一级公路、二级公路、三级公路等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按照道路类型划分：干线公路、支线公路、城市道路等</a:t>
                </a:r>
                <a:endParaRPr/>
              </a:p>
            </p:txBody>
          </p:sp>
          <p:sp>
            <p:nvSpPr>
              <p:cNvPr id="15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公路工程的基本概念与分类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公路工程的起源</a:t>
                </a:r>
                <a:endParaRPr/>
              </a:p>
            </p:txBody>
          </p:sp>
          <p:sp>
            <p:nvSpPr>
              <p:cNvPr id="16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古代道路建设：丝绸之路、京杭大运河等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近现代公路发展：20世纪初，美国兴起公路建设热潮，带动全球公路事业发展</a:t>
                </a:r>
                <a:endParaRPr/>
              </a:p>
            </p:txBody>
          </p:sp>
          <p:sp>
            <p:nvSpPr>
              <p:cNvPr id="16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公路工程的发展趋势</a:t>
                </a:r>
                <a:endParaRPr/>
              </a:p>
            </p:txBody>
          </p:sp>
          <p:sp>
            <p:nvSpPr>
              <p:cNvPr id="17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智能化：利用大数据、物联网等技术，实现公路交通的智能化管理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绿色化：注重生态环境保护，实现公路工程的可持续发展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个性化：满足不同交通需求，提供多样化的出行选择</a:t>
                </a:r>
                <a:endParaRPr/>
              </a:p>
            </p:txBody>
          </p:sp>
          <p:sp>
            <p:nvSpPr>
              <p:cNvPr id="17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公路工程的发展历程及趋势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81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82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83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公路工程是经济发展的基础</a:t>
                </a:r>
                <a:endParaRPr/>
              </a:p>
            </p:txBody>
          </p:sp>
          <p:sp>
            <p:nvSpPr>
              <p:cNvPr id="184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连接城市与乡村，促进区域经济发展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带动相关产业链的发展，如建筑业、交通运输业等</a:t>
                </a:r>
                <a:endParaRPr/>
              </a:p>
            </p:txBody>
          </p:sp>
        </p:grpSp>
        <p:grpSp>
          <p:nvGrpSpPr>
            <p:cNvPr id="185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8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公路工程是社会进步的保障</a:t>
                </a:r>
                <a:endParaRPr/>
              </a:p>
            </p:txBody>
          </p:sp>
          <p:sp>
            <p:nvSpPr>
              <p:cNvPr id="18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提高人们的出行效率，缩短出行时间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促进文化交流与融合，拓宽人们的视野</a:t>
                </a:r>
                <a:endParaRPr/>
              </a:p>
            </p:txBody>
          </p:sp>
        </p:grpSp>
        <p:grpSp>
          <p:nvGrpSpPr>
            <p:cNvPr id="188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8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公路工程是国防安全的重要支撑</a:t>
                </a:r>
                <a:endParaRPr/>
              </a:p>
            </p:txBody>
          </p:sp>
          <p:sp>
            <p:nvSpPr>
              <p:cNvPr id="19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保障军事物资运输，提高战略投送能力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应对突发事件，如自然灾害、战争等，保障人民生命财产安全</a:t>
                </a:r>
                <a:endParaRPr/>
              </a:p>
            </p:txBody>
          </p:sp>
        </p:grpSp>
      </p:grpSp>
      <p:sp>
        <p:nvSpPr>
          <p:cNvPr id="1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公路工程在社会经济中的重要性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9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200"/>
              <a:t>路线平面设计的基本原则与方法</a:t>
            </a:r>
            <a:endParaRPr/>
          </a:p>
        </p:txBody>
      </p:sp>
      <p:sp>
        <p:nvSpPr>
          <p:cNvPr id="19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路线平面设计的基本概念与任务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7" name="组合 196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98" name="组合 197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路线平面设计的基本概念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路线平面是指道路在水平面上的布局，包括起终点、转向点、线形、坡度、曲线等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路线平面设计是公路工程的重要组成部分，旨在实现道路的合理布局和优化设计</a:t>
                </a:r>
                <a:endParaRPr/>
              </a:p>
            </p:txBody>
          </p:sp>
          <p:pic>
            <p:nvPicPr>
              <p:cNvPr id="2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3" name="组合 202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路线平面设计的任务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确定道路起终点、转向点等关键位置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设计道路的线形、坡度、曲线等要素，以满足交通需求和保证行车安全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优化道路布局，提高道路使用效率和服务水平</a:t>
                </a:r>
                <a:endParaRPr/>
              </a:p>
            </p:txBody>
          </p:sp>
          <p:pic>
            <p:nvPicPr>
              <p:cNvPr id="20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路线平面设计的基本原则与要求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0" name="组合 20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1" name="组合 210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路线平面设计的基本原则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安全性：保证行车安全，避免交通事故的发生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平顺性：保证车辆行驶平稳，提高乘客舒适度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经济性：降低工程造价，提高投资效益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环保性：减少环境污染，保护生态环境</a:t>
                </a:r>
                <a:endParaRPr/>
              </a:p>
            </p:txBody>
          </p:sp>
          <p:pic>
            <p:nvPicPr>
              <p:cNvPr id="21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6" name="组合 215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路线平面设计的基本要求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符合相关技术标准和规范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考虑道路的实际需求和交通流量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注重道路与周围环境的协调和融合</a:t>
                </a:r>
                <a:endParaRPr/>
              </a:p>
            </p:txBody>
          </p:sp>
          <p:pic>
            <p:nvPicPr>
              <p:cNvPr id="22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路线平面设计的常用方法</a:t>
                </a:r>
                <a:endParaRPr/>
              </a:p>
            </p:txBody>
          </p:sp>
          <p:sp>
            <p:nvSpPr>
              <p:cNvPr id="22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坐标法：通过坐标系确定道路的起终点、转向点等位置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曲线法：通过曲线设计理论计算道路的线形、坡度、曲线等要素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景观法：结合地形、地貌、文化等因素，设计具有特色的道路布局</a:t>
                </a:r>
                <a:endParaRPr/>
              </a:p>
            </p:txBody>
          </p:sp>
          <p:sp>
            <p:nvSpPr>
              <p:cNvPr id="22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路线平面设计的技巧</a:t>
                </a:r>
                <a:endParaRPr/>
              </a:p>
            </p:txBody>
          </p:sp>
          <p:sp>
            <p:nvSpPr>
              <p:cNvPr id="23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运用设计原则进行灵活运用，实现道路布局的优化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结合实际情况，进行创新设计，提高道路的使用价值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注重道路的细节设计，提高道路的观感和舒适度</a:t>
                </a:r>
                <a:endParaRPr/>
              </a:p>
            </p:txBody>
          </p:sp>
          <p:sp>
            <p:nvSpPr>
              <p:cNvPr id="23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路线平面设计的常用方法与技巧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路线平面设计的要素与要点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https://d.book118.com/958011054113006036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公路工程-路线平面设计课件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2024-09-16T04:11:55.280</cp:lastPrinted>
  <dcterms:created xsi:type="dcterms:W3CDTF">2024-09-15T20:11:55Z</dcterms:created>
  <dcterms:modified xsi:type="dcterms:W3CDTF">2024-09-15T20:11:57Z</dcterms:modified>
</cp:coreProperties>
</file>