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301D-1715-487A-980D-D529C0C5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854D9-AE81-4C88-A0DD-CF77A9B58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2A085-9165-43B7-8BA9-C21C4A7E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A3A18-C2BD-4A14-ABA0-4EE8CC53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55629-09E6-4D6E-B062-D088F78C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DD7A4-7893-42C2-8081-84E62415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F9EA1-D266-4369-BE6A-C227F434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66D15-66C7-4A5B-BAB8-66E97A9A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36F59-6B08-4DCC-891D-37668F66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D559-7F54-4774-9A61-F79ACB83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779CF-A640-4176-BE36-D9CF0BAC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211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关系数据库结构与设计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SQL语言在关系数据库中应用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典型关系数据库管理系统介绍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关系数据库性能优化策略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关系数据库安全保护机制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关系数据库是基于关系模型的数据库，以二维表格的形式存储数据，并提供了一套完整的数据操作和管理功能。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关系数据库起源于20世纪70年代，随着计算机技术的发展和数据处理需求的增加，逐渐成为一种主流的数据库技术。目前，关系数据库已经广泛应用于各个领域，如企业管理、金融、科研等。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关系模型提供了一套完整的数据操作语言（SQL），用于数据的查询、插入、更新和删除等操作。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关系模型采用二维表格的形式表示数据，每个表格称为一个关系，表格中的行表示记录，列表示属性。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关系模型通过定义主键、外键等约束条件来保证数据的完整性和一致性。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关系模型基本原理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关系数据库以二维表格的形式存储数据，数据结构清晰、易于理解。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通过定义主键、外键等约束条件，保证数据的完整性和一致性。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关系数据库特点与优势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关系数据库可以适应各种不同类型的数据和复杂的数据处理需求。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关系数据库支持数据的扩展和增长，可以处理大量数据和并发访问。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关系数据库提供了完善的安全机制，如用户认证、权限控制等，保证数据的安全性。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关系数据库提供了友好的用户界面和丰富的开发工具，降低了开发和维护的难度。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关系数据库特点与优势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关系数据库结构与设计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数据表结构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关系数据库中的基本结构是数据表，由行和列组成。每列有一个特定的数据类型，如整数、字符串或日期等。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数据表类型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根据存储数据的不同，数据表可分为用户表和系统表。用户表用于存储用户定义的数据，而系统表用于存储数据库管理系统的内部信息。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数据表结构与类型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关系数据库中常见的索引类型包括B-tree索引、哈希索引、位图索引等。B-tree索引是最常用的索引类型，适用于大多数场景。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索引类型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索引用于提高数据检索速度，特别是在处理大量数据时。在经常进行搜索、排序或连接的列上创建索引可以显著提高性能。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索引类型及使用场景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视图是一个虚拟表，其内容由查询定义。视图可以简化复杂的SQL查询，提高数据安全性，并允许用户通过更简单的接口访问数据。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存储过程是一组为了完成特定功能的SQL语句集，经编译后存储在数据库中。存储过程可以提高数据处理的效率，减少网络传输量，并增强数据安全性。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触发器是一种特殊的存储过程，它与数据表相关联，当满足特定条件时自动执行。触发器可以用于实现数据的完整性约束、自动更新相关数据等。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视图、存储过程与触发器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SQL语言在关系数据库中应用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SQL（Structured Query Language，结构化查询语言）是用于管理关系数据库的标准编程语言。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SQL语言的基本语法包括数据定义语言（DDL）、数据操作语言（DML）、数据控制语言（DCL）等。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SQL语言具有简洁、易学、功能强大等特点，被广泛应用于各种关系数据库管理系统中。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SQL语言概述及基本语法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数据插入语句（INSERT）：用于向数据库中插入新的数据记录。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数据更新语句（UPDATE）：用于修改数据库中的现有数据记录。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数据删除语句（DELETE）：用于从数据库中删除数据记录。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数据查询语句（SELECT）：用于从数据库中检索数据，支持复杂的查询条件、排序、分组等操作。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数据查询与操作语句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主键约束（PRIMARY KEY）：确保数据表中每一行数据的唯一性。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外键约束（FOREIGN KEY）：确保数据表之间的引用完整性，实现表与表之间的关联。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唯一性约束（UNIQUE）：确保数据表中某一列数据的唯一性。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检查约束（CHECK）：确保数据表中某一列数据满足特定条件。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默认值约束（DEFAULT）：为数据表中的某一列设置默认值。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非空约束（NOT NULL）：确保数据表中某一列数据不能为空。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数据完整性约束条件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典型关系数据库管理系统介绍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开源免费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强大的查询功能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MySQL数据库管理系统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MySQL是一款开源的关系数据库管理系统，用户可以免费使用和修改。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MySQL支持各种复杂的SQL查询，可以满足不同用户的需求。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MySQL可以在多种操作系统上运行，包括Windows、Linux、Mac等。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MySQL支持大量的并发连接，可以通过添加硬件和优化配置来提高性能。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Oracle数据库管理系统以稳定性高而著称，适合大型企业级应用。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Oracle提供了丰富的功能和工具，如分区、复制、集群等。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功能强大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Oracle数据库在处理大量数据和复杂查询时表现出色。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Oracle提供了全面的安全特性，如加密、审计、访问控制等。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Oracle数据库管理系统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https://d.book118.com/958012115044006034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2024-09-12T16:07:19.019</cp:lastPrinted>
  <dcterms:created xsi:type="dcterms:W3CDTF">2024-09-12T08:07:19Z</dcterms:created>
  <dcterms:modified xsi:type="dcterms:W3CDTF">2024-09-12T08:07:21Z</dcterms:modified>
</cp:coreProperties>
</file>